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74" r:id="rId9"/>
    <p:sldId id="275" r:id="rId10"/>
    <p:sldId id="276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6A2E39-E990-4F3D-9D0F-35A0F6CBF9D4}" v="27" dt="2021-02-18T14:38:05.891"/>
    <p1510:client id="{A0C6DB60-9492-4DB8-9E2E-93DBFBCEF99F}" v="345" dt="2021-02-18T15:59:51.6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7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 Pyclik" userId="6d1d9512d460d1ef" providerId="LiveId" clId="{4A6A2E39-E990-4F3D-9D0F-35A0F6CBF9D4}"/>
    <pc:docChg chg="undo custSel addSld delSld modSld">
      <pc:chgData name="Michał Pyclik" userId="6d1d9512d460d1ef" providerId="LiveId" clId="{4A6A2E39-E990-4F3D-9D0F-35A0F6CBF9D4}" dt="2021-02-18T14:38:06.473" v="3432"/>
      <pc:docMkLst>
        <pc:docMk/>
      </pc:docMkLst>
      <pc:sldChg chg="addSp delSp modSp mod">
        <pc:chgData name="Michał Pyclik" userId="6d1d9512d460d1ef" providerId="LiveId" clId="{4A6A2E39-E990-4F3D-9D0F-35A0F6CBF9D4}" dt="2021-02-18T13:10:56.150" v="8" actId="26606"/>
        <pc:sldMkLst>
          <pc:docMk/>
          <pc:sldMk cId="3523210013" sldId="256"/>
        </pc:sldMkLst>
        <pc:spChg chg="mod">
          <ac:chgData name="Michał Pyclik" userId="6d1d9512d460d1ef" providerId="LiveId" clId="{4A6A2E39-E990-4F3D-9D0F-35A0F6CBF9D4}" dt="2021-02-18T13:10:56.150" v="8" actId="26606"/>
          <ac:spMkLst>
            <pc:docMk/>
            <pc:sldMk cId="3523210013" sldId="256"/>
            <ac:spMk id="2" creationId="{AB338DDD-7B3D-416E-B0B3-1BC2A0948CE9}"/>
          </ac:spMkLst>
        </pc:spChg>
        <pc:spChg chg="del">
          <ac:chgData name="Michał Pyclik" userId="6d1d9512d460d1ef" providerId="LiveId" clId="{4A6A2E39-E990-4F3D-9D0F-35A0F6CBF9D4}" dt="2021-02-18T13:10:56.150" v="8" actId="26606"/>
          <ac:spMkLst>
            <pc:docMk/>
            <pc:sldMk cId="3523210013" sldId="256"/>
            <ac:spMk id="8" creationId="{A34066D6-1B59-4642-A86D-39464CEE971B}"/>
          </ac:spMkLst>
        </pc:spChg>
        <pc:spChg chg="del">
          <ac:chgData name="Michał Pyclik" userId="6d1d9512d460d1ef" providerId="LiveId" clId="{4A6A2E39-E990-4F3D-9D0F-35A0F6CBF9D4}" dt="2021-02-18T13:10:56.150" v="8" actId="26606"/>
          <ac:spMkLst>
            <pc:docMk/>
            <pc:sldMk cId="3523210013" sldId="256"/>
            <ac:spMk id="10" creationId="{18E928D9-3091-4385-B979-265D55AD02CE}"/>
          </ac:spMkLst>
        </pc:spChg>
        <pc:spChg chg="del">
          <ac:chgData name="Michał Pyclik" userId="6d1d9512d460d1ef" providerId="LiveId" clId="{4A6A2E39-E990-4F3D-9D0F-35A0F6CBF9D4}" dt="2021-02-18T13:10:56.150" v="8" actId="26606"/>
          <ac:spMkLst>
            <pc:docMk/>
            <pc:sldMk cId="3523210013" sldId="256"/>
            <ac:spMk id="12" creationId="{7D602432-D774-4CF5-94E8-7D52D01059D2}"/>
          </ac:spMkLst>
        </pc:spChg>
        <pc:spChg chg="del">
          <ac:chgData name="Michał Pyclik" userId="6d1d9512d460d1ef" providerId="LiveId" clId="{4A6A2E39-E990-4F3D-9D0F-35A0F6CBF9D4}" dt="2021-02-18T13:10:56.150" v="8" actId="26606"/>
          <ac:spMkLst>
            <pc:docMk/>
            <pc:sldMk cId="3523210013" sldId="256"/>
            <ac:spMk id="14" creationId="{CBF9EBB4-5078-47B2-AAA0-DF4A88D8182A}"/>
          </ac:spMkLst>
        </pc:spChg>
        <pc:spChg chg="add">
          <ac:chgData name="Michał Pyclik" userId="6d1d9512d460d1ef" providerId="LiveId" clId="{4A6A2E39-E990-4F3D-9D0F-35A0F6CBF9D4}" dt="2021-02-18T13:10:56.150" v="8" actId="26606"/>
          <ac:spMkLst>
            <pc:docMk/>
            <pc:sldMk cId="3523210013" sldId="256"/>
            <ac:spMk id="19" creationId="{DCE1AED4-C7FF-4468-BF54-4470A0A3E283}"/>
          </ac:spMkLst>
        </pc:spChg>
        <pc:spChg chg="add">
          <ac:chgData name="Michał Pyclik" userId="6d1d9512d460d1ef" providerId="LiveId" clId="{4A6A2E39-E990-4F3D-9D0F-35A0F6CBF9D4}" dt="2021-02-18T13:10:56.150" v="8" actId="26606"/>
          <ac:spMkLst>
            <pc:docMk/>
            <pc:sldMk cId="3523210013" sldId="256"/>
            <ac:spMk id="21" creationId="{BDE94FAB-AA60-43B4-A2C3-3A940B9A951A}"/>
          </ac:spMkLst>
        </pc:spChg>
        <pc:picChg chg="mod">
          <ac:chgData name="Michał Pyclik" userId="6d1d9512d460d1ef" providerId="LiveId" clId="{4A6A2E39-E990-4F3D-9D0F-35A0F6CBF9D4}" dt="2021-02-18T13:10:56.150" v="8" actId="26606"/>
          <ac:picMkLst>
            <pc:docMk/>
            <pc:sldMk cId="3523210013" sldId="256"/>
            <ac:picMk id="4" creationId="{374304D7-3BD9-4CF1-BBA6-31D4FBF9328B}"/>
          </ac:picMkLst>
        </pc:picChg>
      </pc:sldChg>
      <pc:sldChg chg="modSp mod">
        <pc:chgData name="Michał Pyclik" userId="6d1d9512d460d1ef" providerId="LiveId" clId="{4A6A2E39-E990-4F3D-9D0F-35A0F6CBF9D4}" dt="2021-02-18T13:22:26.719" v="318" actId="20577"/>
        <pc:sldMkLst>
          <pc:docMk/>
          <pc:sldMk cId="1491809965" sldId="257"/>
        </pc:sldMkLst>
        <pc:spChg chg="mod">
          <ac:chgData name="Michał Pyclik" userId="6d1d9512d460d1ef" providerId="LiveId" clId="{4A6A2E39-E990-4F3D-9D0F-35A0F6CBF9D4}" dt="2021-02-18T13:22:26.719" v="318" actId="20577"/>
          <ac:spMkLst>
            <pc:docMk/>
            <pc:sldMk cId="1491809965" sldId="257"/>
            <ac:spMk id="3" creationId="{1BA968B6-9EFA-4EE6-903D-BFC1F8925A9C}"/>
          </ac:spMkLst>
        </pc:spChg>
      </pc:sldChg>
      <pc:sldChg chg="modSp mod">
        <pc:chgData name="Michał Pyclik" userId="6d1d9512d460d1ef" providerId="LiveId" clId="{4A6A2E39-E990-4F3D-9D0F-35A0F6CBF9D4}" dt="2021-02-18T13:25:21.054" v="755" actId="20577"/>
        <pc:sldMkLst>
          <pc:docMk/>
          <pc:sldMk cId="1942277359" sldId="258"/>
        </pc:sldMkLst>
        <pc:spChg chg="mod">
          <ac:chgData name="Michał Pyclik" userId="6d1d9512d460d1ef" providerId="LiveId" clId="{4A6A2E39-E990-4F3D-9D0F-35A0F6CBF9D4}" dt="2021-02-18T13:25:21.054" v="755" actId="20577"/>
          <ac:spMkLst>
            <pc:docMk/>
            <pc:sldMk cId="1942277359" sldId="258"/>
            <ac:spMk id="3" creationId="{1BA968B6-9EFA-4EE6-903D-BFC1F8925A9C}"/>
          </ac:spMkLst>
        </pc:spChg>
      </pc:sldChg>
      <pc:sldChg chg="addSp delSp modSp mod">
        <pc:chgData name="Michał Pyclik" userId="6d1d9512d460d1ef" providerId="LiveId" clId="{4A6A2E39-E990-4F3D-9D0F-35A0F6CBF9D4}" dt="2021-02-18T13:11:15.710" v="11" actId="26606"/>
        <pc:sldMkLst>
          <pc:docMk/>
          <pc:sldMk cId="4247604567" sldId="260"/>
        </pc:sldMkLst>
        <pc:spChg chg="mod ord">
          <ac:chgData name="Michał Pyclik" userId="6d1d9512d460d1ef" providerId="LiveId" clId="{4A6A2E39-E990-4F3D-9D0F-35A0F6CBF9D4}" dt="2021-02-18T13:11:15.710" v="11" actId="26606"/>
          <ac:spMkLst>
            <pc:docMk/>
            <pc:sldMk cId="4247604567" sldId="260"/>
            <ac:spMk id="2" creationId="{8FCF411D-0695-499F-8B1F-B96884589DBC}"/>
          </ac:spMkLst>
        </pc:spChg>
        <pc:spChg chg="del">
          <ac:chgData name="Michał Pyclik" userId="6d1d9512d460d1ef" providerId="LiveId" clId="{4A6A2E39-E990-4F3D-9D0F-35A0F6CBF9D4}" dt="2021-02-18T13:11:15.710" v="11" actId="26606"/>
          <ac:spMkLst>
            <pc:docMk/>
            <pc:sldMk cId="4247604567" sldId="260"/>
            <ac:spMk id="71" creationId="{8A7BA06D-B3FF-4E91-8639-B4569AE3AA23}"/>
          </ac:spMkLst>
        </pc:spChg>
        <pc:spChg chg="del">
          <ac:chgData name="Michał Pyclik" userId="6d1d9512d460d1ef" providerId="LiveId" clId="{4A6A2E39-E990-4F3D-9D0F-35A0F6CBF9D4}" dt="2021-02-18T13:11:15.710" v="11" actId="26606"/>
          <ac:spMkLst>
            <pc:docMk/>
            <pc:sldMk cId="4247604567" sldId="260"/>
            <ac:spMk id="73" creationId="{2B30C86D-5A07-48BC-9C9D-6F9A2DB1E9E1}"/>
          </ac:spMkLst>
        </pc:spChg>
        <pc:spChg chg="del">
          <ac:chgData name="Michał Pyclik" userId="6d1d9512d460d1ef" providerId="LiveId" clId="{4A6A2E39-E990-4F3D-9D0F-35A0F6CBF9D4}" dt="2021-02-18T13:11:15.710" v="11" actId="26606"/>
          <ac:spMkLst>
            <pc:docMk/>
            <pc:sldMk cId="4247604567" sldId="260"/>
            <ac:spMk id="75" creationId="{0671A8AE-40A1-4631-A6B8-581AFF065482}"/>
          </ac:spMkLst>
        </pc:spChg>
        <pc:spChg chg="del">
          <ac:chgData name="Michał Pyclik" userId="6d1d9512d460d1ef" providerId="LiveId" clId="{4A6A2E39-E990-4F3D-9D0F-35A0F6CBF9D4}" dt="2021-02-18T13:11:15.710" v="11" actId="26606"/>
          <ac:spMkLst>
            <pc:docMk/>
            <pc:sldMk cId="4247604567" sldId="260"/>
            <ac:spMk id="77" creationId="{A44CD100-6267-4E62-AA64-2182A3A6A1C0}"/>
          </ac:spMkLst>
        </pc:spChg>
        <pc:spChg chg="add">
          <ac:chgData name="Michał Pyclik" userId="6d1d9512d460d1ef" providerId="LiveId" clId="{4A6A2E39-E990-4F3D-9D0F-35A0F6CBF9D4}" dt="2021-02-18T13:11:15.710" v="11" actId="26606"/>
          <ac:spMkLst>
            <pc:docMk/>
            <pc:sldMk cId="4247604567" sldId="260"/>
            <ac:spMk id="82" creationId="{8A7BA06D-B3FF-4E91-8639-B4569AE3AA23}"/>
          </ac:spMkLst>
        </pc:spChg>
        <pc:spChg chg="add">
          <ac:chgData name="Michał Pyclik" userId="6d1d9512d460d1ef" providerId="LiveId" clId="{4A6A2E39-E990-4F3D-9D0F-35A0F6CBF9D4}" dt="2021-02-18T13:11:15.710" v="11" actId="26606"/>
          <ac:spMkLst>
            <pc:docMk/>
            <pc:sldMk cId="4247604567" sldId="260"/>
            <ac:spMk id="84" creationId="{2B30C86D-5A07-48BC-9C9D-6F9A2DB1E9E1}"/>
          </ac:spMkLst>
        </pc:spChg>
        <pc:spChg chg="add">
          <ac:chgData name="Michał Pyclik" userId="6d1d9512d460d1ef" providerId="LiveId" clId="{4A6A2E39-E990-4F3D-9D0F-35A0F6CBF9D4}" dt="2021-02-18T13:11:15.710" v="11" actId="26606"/>
          <ac:spMkLst>
            <pc:docMk/>
            <pc:sldMk cId="4247604567" sldId="260"/>
            <ac:spMk id="86" creationId="{E2CFBC99-FB8F-41F7-A81D-A5288D688D79}"/>
          </ac:spMkLst>
        </pc:spChg>
        <pc:spChg chg="add">
          <ac:chgData name="Michał Pyclik" userId="6d1d9512d460d1ef" providerId="LiveId" clId="{4A6A2E39-E990-4F3D-9D0F-35A0F6CBF9D4}" dt="2021-02-18T13:11:15.710" v="11" actId="26606"/>
          <ac:spMkLst>
            <pc:docMk/>
            <pc:sldMk cId="4247604567" sldId="260"/>
            <ac:spMk id="88" creationId="{1EF86BFA-9133-4F6B-98BE-1CBB87EB62F5}"/>
          </ac:spMkLst>
        </pc:spChg>
        <pc:picChg chg="add mod">
          <ac:chgData name="Michał Pyclik" userId="6d1d9512d460d1ef" providerId="LiveId" clId="{4A6A2E39-E990-4F3D-9D0F-35A0F6CBF9D4}" dt="2021-02-18T13:11:15.710" v="11" actId="26606"/>
          <ac:picMkLst>
            <pc:docMk/>
            <pc:sldMk cId="4247604567" sldId="260"/>
            <ac:picMk id="3" creationId="{7AF209E3-CC01-4D7A-BCF4-3DD53408B63B}"/>
          </ac:picMkLst>
        </pc:picChg>
        <pc:picChg chg="del">
          <ac:chgData name="Michał Pyclik" userId="6d1d9512d460d1ef" providerId="LiveId" clId="{4A6A2E39-E990-4F3D-9D0F-35A0F6CBF9D4}" dt="2021-02-18T13:11:07.887" v="9" actId="478"/>
          <ac:picMkLst>
            <pc:docMk/>
            <pc:sldMk cId="4247604567" sldId="260"/>
            <ac:picMk id="4098" creationId="{C5B71EE2-59FA-44AD-9014-E8897DDEE338}"/>
          </ac:picMkLst>
        </pc:picChg>
      </pc:sldChg>
      <pc:sldChg chg="addSp delSp modSp mod setClrOvrMap">
        <pc:chgData name="Michał Pyclik" userId="6d1d9512d460d1ef" providerId="LiveId" clId="{4A6A2E39-E990-4F3D-9D0F-35A0F6CBF9D4}" dt="2021-02-18T13:11:38.483" v="14" actId="26606"/>
        <pc:sldMkLst>
          <pc:docMk/>
          <pc:sldMk cId="1357013739" sldId="261"/>
        </pc:sldMkLst>
        <pc:spChg chg="mod ord">
          <ac:chgData name="Michał Pyclik" userId="6d1d9512d460d1ef" providerId="LiveId" clId="{4A6A2E39-E990-4F3D-9D0F-35A0F6CBF9D4}" dt="2021-02-18T13:11:38.483" v="14" actId="26606"/>
          <ac:spMkLst>
            <pc:docMk/>
            <pc:sldMk cId="1357013739" sldId="261"/>
            <ac:spMk id="2" creationId="{8FCF411D-0695-499F-8B1F-B96884589DBC}"/>
          </ac:spMkLst>
        </pc:spChg>
        <pc:spChg chg="del">
          <ac:chgData name="Michał Pyclik" userId="6d1d9512d460d1ef" providerId="LiveId" clId="{4A6A2E39-E990-4F3D-9D0F-35A0F6CBF9D4}" dt="2021-02-18T13:11:38.483" v="14" actId="26606"/>
          <ac:spMkLst>
            <pc:docMk/>
            <pc:sldMk cId="1357013739" sldId="261"/>
            <ac:spMk id="9" creationId="{8A7BA06D-B3FF-4E91-8639-B4569AE3AA23}"/>
          </ac:spMkLst>
        </pc:spChg>
        <pc:spChg chg="del">
          <ac:chgData name="Michał Pyclik" userId="6d1d9512d460d1ef" providerId="LiveId" clId="{4A6A2E39-E990-4F3D-9D0F-35A0F6CBF9D4}" dt="2021-02-18T13:11:38.483" v="14" actId="26606"/>
          <ac:spMkLst>
            <pc:docMk/>
            <pc:sldMk cId="1357013739" sldId="261"/>
            <ac:spMk id="11" creationId="{2B30C86D-5A07-48BC-9C9D-6F9A2DB1E9E1}"/>
          </ac:spMkLst>
        </pc:spChg>
        <pc:spChg chg="del">
          <ac:chgData name="Michał Pyclik" userId="6d1d9512d460d1ef" providerId="LiveId" clId="{4A6A2E39-E990-4F3D-9D0F-35A0F6CBF9D4}" dt="2021-02-18T13:11:38.483" v="14" actId="26606"/>
          <ac:spMkLst>
            <pc:docMk/>
            <pc:sldMk cId="1357013739" sldId="261"/>
            <ac:spMk id="13" creationId="{526E0BFB-CDF1-4990-8C11-AC849311E0A8}"/>
          </ac:spMkLst>
        </pc:spChg>
        <pc:spChg chg="del">
          <ac:chgData name="Michał Pyclik" userId="6d1d9512d460d1ef" providerId="LiveId" clId="{4A6A2E39-E990-4F3D-9D0F-35A0F6CBF9D4}" dt="2021-02-18T13:11:38.483" v="14" actId="26606"/>
          <ac:spMkLst>
            <pc:docMk/>
            <pc:sldMk cId="1357013739" sldId="261"/>
            <ac:spMk id="15" creationId="{6069A1F8-9BEB-4786-9694-FC48B2D75D21}"/>
          </ac:spMkLst>
        </pc:spChg>
        <pc:spChg chg="add">
          <ac:chgData name="Michał Pyclik" userId="6d1d9512d460d1ef" providerId="LiveId" clId="{4A6A2E39-E990-4F3D-9D0F-35A0F6CBF9D4}" dt="2021-02-18T13:11:38.483" v="14" actId="26606"/>
          <ac:spMkLst>
            <pc:docMk/>
            <pc:sldMk cId="1357013739" sldId="261"/>
            <ac:spMk id="71" creationId="{8A7BA06D-B3FF-4E91-8639-B4569AE3AA23}"/>
          </ac:spMkLst>
        </pc:spChg>
        <pc:spChg chg="add">
          <ac:chgData name="Michał Pyclik" userId="6d1d9512d460d1ef" providerId="LiveId" clId="{4A6A2E39-E990-4F3D-9D0F-35A0F6CBF9D4}" dt="2021-02-18T13:11:38.483" v="14" actId="26606"/>
          <ac:spMkLst>
            <pc:docMk/>
            <pc:sldMk cId="1357013739" sldId="261"/>
            <ac:spMk id="73" creationId="{2B30C86D-5A07-48BC-9C9D-6F9A2DB1E9E1}"/>
          </ac:spMkLst>
        </pc:spChg>
        <pc:spChg chg="add">
          <ac:chgData name="Michał Pyclik" userId="6d1d9512d460d1ef" providerId="LiveId" clId="{4A6A2E39-E990-4F3D-9D0F-35A0F6CBF9D4}" dt="2021-02-18T13:11:38.483" v="14" actId="26606"/>
          <ac:spMkLst>
            <pc:docMk/>
            <pc:sldMk cId="1357013739" sldId="261"/>
            <ac:spMk id="75" creationId="{F101C3BA-9804-47C4-8BCA-EC15FAD15885}"/>
          </ac:spMkLst>
        </pc:spChg>
        <pc:spChg chg="add">
          <ac:chgData name="Michał Pyclik" userId="6d1d9512d460d1ef" providerId="LiveId" clId="{4A6A2E39-E990-4F3D-9D0F-35A0F6CBF9D4}" dt="2021-02-18T13:11:38.483" v="14" actId="26606"/>
          <ac:spMkLst>
            <pc:docMk/>
            <pc:sldMk cId="1357013739" sldId="261"/>
            <ac:spMk id="77" creationId="{A34066D6-1B59-4642-A86D-39464CEE971B}"/>
          </ac:spMkLst>
        </pc:spChg>
        <pc:spChg chg="add">
          <ac:chgData name="Michał Pyclik" userId="6d1d9512d460d1ef" providerId="LiveId" clId="{4A6A2E39-E990-4F3D-9D0F-35A0F6CBF9D4}" dt="2021-02-18T13:11:38.483" v="14" actId="26606"/>
          <ac:spMkLst>
            <pc:docMk/>
            <pc:sldMk cId="1357013739" sldId="261"/>
            <ac:spMk id="79" creationId="{18E928D9-3091-4385-B979-265D55AD02CE}"/>
          </ac:spMkLst>
        </pc:spChg>
        <pc:spChg chg="add">
          <ac:chgData name="Michał Pyclik" userId="6d1d9512d460d1ef" providerId="LiveId" clId="{4A6A2E39-E990-4F3D-9D0F-35A0F6CBF9D4}" dt="2021-02-18T13:11:38.483" v="14" actId="26606"/>
          <ac:spMkLst>
            <pc:docMk/>
            <pc:sldMk cId="1357013739" sldId="261"/>
            <ac:spMk id="81" creationId="{7D602432-D774-4CF5-94E8-7D52D01059D2}"/>
          </ac:spMkLst>
        </pc:spChg>
        <pc:spChg chg="add">
          <ac:chgData name="Michał Pyclik" userId="6d1d9512d460d1ef" providerId="LiveId" clId="{4A6A2E39-E990-4F3D-9D0F-35A0F6CBF9D4}" dt="2021-02-18T13:11:38.483" v="14" actId="26606"/>
          <ac:spMkLst>
            <pc:docMk/>
            <pc:sldMk cId="1357013739" sldId="261"/>
            <ac:spMk id="83" creationId="{CBF9EBB4-5078-47B2-AAA0-DF4A88D8182A}"/>
          </ac:spMkLst>
        </pc:spChg>
        <pc:picChg chg="del">
          <ac:chgData name="Michał Pyclik" userId="6d1d9512d460d1ef" providerId="LiveId" clId="{4A6A2E39-E990-4F3D-9D0F-35A0F6CBF9D4}" dt="2021-02-18T13:11:19.370" v="12" actId="478"/>
          <ac:picMkLst>
            <pc:docMk/>
            <pc:sldMk cId="1357013739" sldId="261"/>
            <ac:picMk id="4" creationId="{CE0300F5-ED2D-47F8-B139-47E6F6FB12CE}"/>
          </ac:picMkLst>
        </pc:picChg>
        <pc:picChg chg="add mod">
          <ac:chgData name="Michał Pyclik" userId="6d1d9512d460d1ef" providerId="LiveId" clId="{4A6A2E39-E990-4F3D-9D0F-35A0F6CBF9D4}" dt="2021-02-18T13:11:38.483" v="14" actId="26606"/>
          <ac:picMkLst>
            <pc:docMk/>
            <pc:sldMk cId="1357013739" sldId="261"/>
            <ac:picMk id="1026" creationId="{67C5A8AA-4052-47B1-B653-9C328DD5CF06}"/>
          </ac:picMkLst>
        </pc:picChg>
      </pc:sldChg>
      <pc:sldChg chg="del">
        <pc:chgData name="Michał Pyclik" userId="6d1d9512d460d1ef" providerId="LiveId" clId="{4A6A2E39-E990-4F3D-9D0F-35A0F6CBF9D4}" dt="2021-02-18T14:18:49.275" v="3132" actId="2696"/>
        <pc:sldMkLst>
          <pc:docMk/>
          <pc:sldMk cId="33673911" sldId="262"/>
        </pc:sldMkLst>
      </pc:sldChg>
      <pc:sldChg chg="modSp mod">
        <pc:chgData name="Michał Pyclik" userId="6d1d9512d460d1ef" providerId="LiveId" clId="{4A6A2E39-E990-4F3D-9D0F-35A0F6CBF9D4}" dt="2021-02-18T14:20:42.123" v="3141" actId="6549"/>
        <pc:sldMkLst>
          <pc:docMk/>
          <pc:sldMk cId="3686359312" sldId="263"/>
        </pc:sldMkLst>
        <pc:spChg chg="mod">
          <ac:chgData name="Michał Pyclik" userId="6d1d9512d460d1ef" providerId="LiveId" clId="{4A6A2E39-E990-4F3D-9D0F-35A0F6CBF9D4}" dt="2021-02-18T14:20:42.123" v="3141" actId="6549"/>
          <ac:spMkLst>
            <pc:docMk/>
            <pc:sldMk cId="3686359312" sldId="263"/>
            <ac:spMk id="3" creationId="{1BA968B6-9EFA-4EE6-903D-BFC1F8925A9C}"/>
          </ac:spMkLst>
        </pc:spChg>
      </pc:sldChg>
      <pc:sldChg chg="modSp mod">
        <pc:chgData name="Michał Pyclik" userId="6d1d9512d460d1ef" providerId="LiveId" clId="{4A6A2E39-E990-4F3D-9D0F-35A0F6CBF9D4}" dt="2021-02-18T14:02:19.414" v="2337" actId="6549"/>
        <pc:sldMkLst>
          <pc:docMk/>
          <pc:sldMk cId="3486073002" sldId="264"/>
        </pc:sldMkLst>
        <pc:spChg chg="mod">
          <ac:chgData name="Michał Pyclik" userId="6d1d9512d460d1ef" providerId="LiveId" clId="{4A6A2E39-E990-4F3D-9D0F-35A0F6CBF9D4}" dt="2021-02-18T14:02:19.414" v="2337" actId="6549"/>
          <ac:spMkLst>
            <pc:docMk/>
            <pc:sldMk cId="3486073002" sldId="264"/>
            <ac:spMk id="3" creationId="{1BA968B6-9EFA-4EE6-903D-BFC1F8925A9C}"/>
          </ac:spMkLst>
        </pc:spChg>
      </pc:sldChg>
      <pc:sldChg chg="modSp mod">
        <pc:chgData name="Michał Pyclik" userId="6d1d9512d460d1ef" providerId="LiveId" clId="{4A6A2E39-E990-4F3D-9D0F-35A0F6CBF9D4}" dt="2021-02-18T14:13:12.204" v="3131" actId="20577"/>
        <pc:sldMkLst>
          <pc:docMk/>
          <pc:sldMk cId="3532310211" sldId="265"/>
        </pc:sldMkLst>
        <pc:spChg chg="mod">
          <ac:chgData name="Michał Pyclik" userId="6d1d9512d460d1ef" providerId="LiveId" clId="{4A6A2E39-E990-4F3D-9D0F-35A0F6CBF9D4}" dt="2021-02-18T14:13:12.204" v="3131" actId="20577"/>
          <ac:spMkLst>
            <pc:docMk/>
            <pc:sldMk cId="3532310211" sldId="265"/>
            <ac:spMk id="3" creationId="{1BA968B6-9EFA-4EE6-903D-BFC1F8925A9C}"/>
          </ac:spMkLst>
        </pc:spChg>
      </pc:sldChg>
      <pc:sldChg chg="addSp delSp modSp mod">
        <pc:chgData name="Michał Pyclik" userId="6d1d9512d460d1ef" providerId="LiveId" clId="{4A6A2E39-E990-4F3D-9D0F-35A0F6CBF9D4}" dt="2021-02-18T13:27:14.953" v="811" actId="20577"/>
        <pc:sldMkLst>
          <pc:docMk/>
          <pc:sldMk cId="3930516879" sldId="266"/>
        </pc:sldMkLst>
        <pc:spChg chg="mod topLvl">
          <ac:chgData name="Michał Pyclik" userId="6d1d9512d460d1ef" providerId="LiveId" clId="{4A6A2E39-E990-4F3D-9D0F-35A0F6CBF9D4}" dt="2021-02-18T13:26:50.286" v="806" actId="165"/>
          <ac:spMkLst>
            <pc:docMk/>
            <pc:sldMk cId="3930516879" sldId="266"/>
            <ac:spMk id="4" creationId="{00E3A2FE-DBDE-4936-9BF9-6D4EED6462DE}"/>
          </ac:spMkLst>
        </pc:spChg>
        <pc:spChg chg="mod topLvl">
          <ac:chgData name="Michał Pyclik" userId="6d1d9512d460d1ef" providerId="LiveId" clId="{4A6A2E39-E990-4F3D-9D0F-35A0F6CBF9D4}" dt="2021-02-18T13:26:50.286" v="806" actId="165"/>
          <ac:spMkLst>
            <pc:docMk/>
            <pc:sldMk cId="3930516879" sldId="266"/>
            <ac:spMk id="6" creationId="{AAD8E1B3-18F3-4E6F-BA3B-8B442EA8AAF0}"/>
          </ac:spMkLst>
        </pc:spChg>
        <pc:spChg chg="mod topLvl">
          <ac:chgData name="Michał Pyclik" userId="6d1d9512d460d1ef" providerId="LiveId" clId="{4A6A2E39-E990-4F3D-9D0F-35A0F6CBF9D4}" dt="2021-02-18T13:26:50.286" v="806" actId="165"/>
          <ac:spMkLst>
            <pc:docMk/>
            <pc:sldMk cId="3930516879" sldId="266"/>
            <ac:spMk id="7" creationId="{9A6BB044-BFD3-451C-8A0B-121453940831}"/>
          </ac:spMkLst>
        </pc:spChg>
        <pc:spChg chg="mod topLvl">
          <ac:chgData name="Michał Pyclik" userId="6d1d9512d460d1ef" providerId="LiveId" clId="{4A6A2E39-E990-4F3D-9D0F-35A0F6CBF9D4}" dt="2021-02-18T13:26:50.286" v="806" actId="165"/>
          <ac:spMkLst>
            <pc:docMk/>
            <pc:sldMk cId="3930516879" sldId="266"/>
            <ac:spMk id="9" creationId="{50BE0787-6A22-4FA6-89B3-D9006DC32BF4}"/>
          </ac:spMkLst>
        </pc:spChg>
        <pc:spChg chg="mod topLvl">
          <ac:chgData name="Michał Pyclik" userId="6d1d9512d460d1ef" providerId="LiveId" clId="{4A6A2E39-E990-4F3D-9D0F-35A0F6CBF9D4}" dt="2021-02-18T13:26:50.286" v="806" actId="165"/>
          <ac:spMkLst>
            <pc:docMk/>
            <pc:sldMk cId="3930516879" sldId="266"/>
            <ac:spMk id="10" creationId="{FBC8EBDD-E9F3-4515-9DFC-B8A3F64CB032}"/>
          </ac:spMkLst>
        </pc:spChg>
        <pc:spChg chg="mod topLvl">
          <ac:chgData name="Michał Pyclik" userId="6d1d9512d460d1ef" providerId="LiveId" clId="{4A6A2E39-E990-4F3D-9D0F-35A0F6CBF9D4}" dt="2021-02-18T13:26:50.286" v="806" actId="165"/>
          <ac:spMkLst>
            <pc:docMk/>
            <pc:sldMk cId="3930516879" sldId="266"/>
            <ac:spMk id="12" creationId="{70B19C6A-017E-43DB-85FB-ACA128B6E3BE}"/>
          </ac:spMkLst>
        </pc:spChg>
        <pc:spChg chg="del">
          <ac:chgData name="Michał Pyclik" userId="6d1d9512d460d1ef" providerId="LiveId" clId="{4A6A2E39-E990-4F3D-9D0F-35A0F6CBF9D4}" dt="2021-02-18T13:26:36.796" v="803" actId="478"/>
          <ac:spMkLst>
            <pc:docMk/>
            <pc:sldMk cId="3930516879" sldId="266"/>
            <ac:spMk id="13" creationId="{D50088BE-6706-460B-898B-A971918E8A70}"/>
          </ac:spMkLst>
        </pc:spChg>
        <pc:spChg chg="mod topLvl">
          <ac:chgData name="Michał Pyclik" userId="6d1d9512d460d1ef" providerId="LiveId" clId="{4A6A2E39-E990-4F3D-9D0F-35A0F6CBF9D4}" dt="2021-02-18T13:26:50.286" v="806" actId="165"/>
          <ac:spMkLst>
            <pc:docMk/>
            <pc:sldMk cId="3930516879" sldId="266"/>
            <ac:spMk id="15" creationId="{6221250F-FCA5-48A9-A950-3868B2830D7F}"/>
          </ac:spMkLst>
        </pc:spChg>
        <pc:spChg chg="mod topLvl">
          <ac:chgData name="Michał Pyclik" userId="6d1d9512d460d1ef" providerId="LiveId" clId="{4A6A2E39-E990-4F3D-9D0F-35A0F6CBF9D4}" dt="2021-02-18T13:26:57.277" v="807" actId="1076"/>
          <ac:spMkLst>
            <pc:docMk/>
            <pc:sldMk cId="3930516879" sldId="266"/>
            <ac:spMk id="16" creationId="{B84B021E-2DEC-45F4-89E4-57E6D11B08CC}"/>
          </ac:spMkLst>
        </pc:spChg>
        <pc:spChg chg="mod topLvl">
          <ac:chgData name="Michał Pyclik" userId="6d1d9512d460d1ef" providerId="LiveId" clId="{4A6A2E39-E990-4F3D-9D0F-35A0F6CBF9D4}" dt="2021-02-18T13:26:57.277" v="807" actId="1076"/>
          <ac:spMkLst>
            <pc:docMk/>
            <pc:sldMk cId="3930516879" sldId="266"/>
            <ac:spMk id="18" creationId="{0199E35B-6691-4D73-9CBF-CFB45E19AEE0}"/>
          </ac:spMkLst>
        </pc:spChg>
        <pc:spChg chg="mod">
          <ac:chgData name="Michał Pyclik" userId="6d1d9512d460d1ef" providerId="LiveId" clId="{4A6A2E39-E990-4F3D-9D0F-35A0F6CBF9D4}" dt="2021-02-18T13:26:50.286" v="806" actId="165"/>
          <ac:spMkLst>
            <pc:docMk/>
            <pc:sldMk cId="3930516879" sldId="266"/>
            <ac:spMk id="20" creationId="{2C4D29A8-91D3-4AF6-8A5F-97CF8D28C979}"/>
          </ac:spMkLst>
        </pc:spChg>
        <pc:spChg chg="mod">
          <ac:chgData name="Michał Pyclik" userId="6d1d9512d460d1ef" providerId="LiveId" clId="{4A6A2E39-E990-4F3D-9D0F-35A0F6CBF9D4}" dt="2021-02-18T13:27:14.953" v="811" actId="20577"/>
          <ac:spMkLst>
            <pc:docMk/>
            <pc:sldMk cId="3930516879" sldId="266"/>
            <ac:spMk id="21" creationId="{DC90A394-A157-4E52-86C3-4489F7C23439}"/>
          </ac:spMkLst>
        </pc:spChg>
        <pc:spChg chg="mod">
          <ac:chgData name="Michał Pyclik" userId="6d1d9512d460d1ef" providerId="LiveId" clId="{4A6A2E39-E990-4F3D-9D0F-35A0F6CBF9D4}" dt="2021-02-18T13:26:50.286" v="806" actId="165"/>
          <ac:spMkLst>
            <pc:docMk/>
            <pc:sldMk cId="3930516879" sldId="266"/>
            <ac:spMk id="22" creationId="{571FBBC2-BD87-4017-BAC7-E76FA1926719}"/>
          </ac:spMkLst>
        </pc:spChg>
        <pc:spChg chg="mod">
          <ac:chgData name="Michał Pyclik" userId="6d1d9512d460d1ef" providerId="LiveId" clId="{4A6A2E39-E990-4F3D-9D0F-35A0F6CBF9D4}" dt="2021-02-18T13:27:04.551" v="809" actId="20577"/>
          <ac:spMkLst>
            <pc:docMk/>
            <pc:sldMk cId="3930516879" sldId="266"/>
            <ac:spMk id="23" creationId="{5B1BDA05-EB42-4919-84FA-2C69E82AF3AB}"/>
          </ac:spMkLst>
        </pc:spChg>
        <pc:spChg chg="del">
          <ac:chgData name="Michał Pyclik" userId="6d1d9512d460d1ef" providerId="LiveId" clId="{4A6A2E39-E990-4F3D-9D0F-35A0F6CBF9D4}" dt="2021-02-18T13:26:34.594" v="802" actId="478"/>
          <ac:spMkLst>
            <pc:docMk/>
            <pc:sldMk cId="3930516879" sldId="266"/>
            <ac:spMk id="24" creationId="{4F925E68-98DB-426D-9BDA-9B04593B0CF9}"/>
          </ac:spMkLst>
        </pc:spChg>
        <pc:spChg chg="del">
          <ac:chgData name="Michał Pyclik" userId="6d1d9512d460d1ef" providerId="LiveId" clId="{4A6A2E39-E990-4F3D-9D0F-35A0F6CBF9D4}" dt="2021-02-18T13:26:29.810" v="799" actId="478"/>
          <ac:spMkLst>
            <pc:docMk/>
            <pc:sldMk cId="3930516879" sldId="266"/>
            <ac:spMk id="25" creationId="{C85800EE-A8AD-417C-8760-BCE04EB24BFD}"/>
          </ac:spMkLst>
        </pc:spChg>
        <pc:spChg chg="mod">
          <ac:chgData name="Michał Pyclik" userId="6d1d9512d460d1ef" providerId="LiveId" clId="{4A6A2E39-E990-4F3D-9D0F-35A0F6CBF9D4}" dt="2021-02-18T13:26:50.286" v="806" actId="165"/>
          <ac:spMkLst>
            <pc:docMk/>
            <pc:sldMk cId="3930516879" sldId="266"/>
            <ac:spMk id="26" creationId="{72CA482F-1646-4FA7-8780-6D6339B23387}"/>
          </ac:spMkLst>
        </pc:spChg>
        <pc:spChg chg="mod">
          <ac:chgData name="Michał Pyclik" userId="6d1d9512d460d1ef" providerId="LiveId" clId="{4A6A2E39-E990-4F3D-9D0F-35A0F6CBF9D4}" dt="2021-02-18T13:26:50.286" v="806" actId="165"/>
          <ac:spMkLst>
            <pc:docMk/>
            <pc:sldMk cId="3930516879" sldId="266"/>
            <ac:spMk id="27" creationId="{BBCE0D18-10A9-4468-8CD0-86252B936FCD}"/>
          </ac:spMkLst>
        </pc:spChg>
        <pc:spChg chg="mod">
          <ac:chgData name="Michał Pyclik" userId="6d1d9512d460d1ef" providerId="LiveId" clId="{4A6A2E39-E990-4F3D-9D0F-35A0F6CBF9D4}" dt="2021-02-18T13:26:50.286" v="806" actId="165"/>
          <ac:spMkLst>
            <pc:docMk/>
            <pc:sldMk cId="3930516879" sldId="266"/>
            <ac:spMk id="28" creationId="{C531C2B2-0A7B-4126-AF39-C63094280EC2}"/>
          </ac:spMkLst>
        </pc:spChg>
        <pc:spChg chg="mod">
          <ac:chgData name="Michał Pyclik" userId="6d1d9512d460d1ef" providerId="LiveId" clId="{4A6A2E39-E990-4F3D-9D0F-35A0F6CBF9D4}" dt="2021-02-18T13:26:50.286" v="806" actId="165"/>
          <ac:spMkLst>
            <pc:docMk/>
            <pc:sldMk cId="3930516879" sldId="266"/>
            <ac:spMk id="29" creationId="{32C9A992-2C3E-4109-A36B-A0E3B9141535}"/>
          </ac:spMkLst>
        </pc:spChg>
        <pc:spChg chg="mod">
          <ac:chgData name="Michał Pyclik" userId="6d1d9512d460d1ef" providerId="LiveId" clId="{4A6A2E39-E990-4F3D-9D0F-35A0F6CBF9D4}" dt="2021-02-18T13:26:50.286" v="806" actId="165"/>
          <ac:spMkLst>
            <pc:docMk/>
            <pc:sldMk cId="3930516879" sldId="266"/>
            <ac:spMk id="30" creationId="{88A377DF-146E-4F5A-B43A-DC1960695844}"/>
          </ac:spMkLst>
        </pc:spChg>
        <pc:spChg chg="mod">
          <ac:chgData name="Michał Pyclik" userId="6d1d9512d460d1ef" providerId="LiveId" clId="{4A6A2E39-E990-4F3D-9D0F-35A0F6CBF9D4}" dt="2021-02-18T13:26:50.286" v="806" actId="165"/>
          <ac:spMkLst>
            <pc:docMk/>
            <pc:sldMk cId="3930516879" sldId="266"/>
            <ac:spMk id="31" creationId="{26F5FB3F-3779-4DF4-9844-D29AD2E97191}"/>
          </ac:spMkLst>
        </pc:spChg>
        <pc:grpChg chg="mod topLvl">
          <ac:chgData name="Michał Pyclik" userId="6d1d9512d460d1ef" providerId="LiveId" clId="{4A6A2E39-E990-4F3D-9D0F-35A0F6CBF9D4}" dt="2021-02-18T13:26:50.286" v="806" actId="165"/>
          <ac:grpSpMkLst>
            <pc:docMk/>
            <pc:sldMk cId="3930516879" sldId="266"/>
            <ac:grpSpMk id="5" creationId="{8F8CB205-1C67-44A1-8B9F-DB55931EF2D6}"/>
          </ac:grpSpMkLst>
        </pc:grpChg>
        <pc:grpChg chg="mod topLvl">
          <ac:chgData name="Michał Pyclik" userId="6d1d9512d460d1ef" providerId="LiveId" clId="{4A6A2E39-E990-4F3D-9D0F-35A0F6CBF9D4}" dt="2021-02-18T13:26:50.286" v="806" actId="165"/>
          <ac:grpSpMkLst>
            <pc:docMk/>
            <pc:sldMk cId="3930516879" sldId="266"/>
            <ac:grpSpMk id="8" creationId="{239105DE-A121-4C49-A661-E94FC84AE6E8}"/>
          </ac:grpSpMkLst>
        </pc:grpChg>
        <pc:grpChg chg="mod topLvl">
          <ac:chgData name="Michał Pyclik" userId="6d1d9512d460d1ef" providerId="LiveId" clId="{4A6A2E39-E990-4F3D-9D0F-35A0F6CBF9D4}" dt="2021-02-18T13:26:50.286" v="806" actId="165"/>
          <ac:grpSpMkLst>
            <pc:docMk/>
            <pc:sldMk cId="3930516879" sldId="266"/>
            <ac:grpSpMk id="11" creationId="{7225B1C9-E617-4128-B07E-F544D17037DE}"/>
          </ac:grpSpMkLst>
        </pc:grpChg>
        <pc:grpChg chg="del">
          <ac:chgData name="Michał Pyclik" userId="6d1d9512d460d1ef" providerId="LiveId" clId="{4A6A2E39-E990-4F3D-9D0F-35A0F6CBF9D4}" dt="2021-02-18T13:26:29.810" v="799" actId="478"/>
          <ac:grpSpMkLst>
            <pc:docMk/>
            <pc:sldMk cId="3930516879" sldId="266"/>
            <ac:grpSpMk id="14" creationId="{01D118E0-1FB2-4F7D-B78F-6E82692341A9}"/>
          </ac:grpSpMkLst>
        </pc:grpChg>
        <pc:grpChg chg="mod topLvl">
          <ac:chgData name="Michał Pyclik" userId="6d1d9512d460d1ef" providerId="LiveId" clId="{4A6A2E39-E990-4F3D-9D0F-35A0F6CBF9D4}" dt="2021-02-18T13:26:57.277" v="807" actId="1076"/>
          <ac:grpSpMkLst>
            <pc:docMk/>
            <pc:sldMk cId="3930516879" sldId="266"/>
            <ac:grpSpMk id="17" creationId="{C26F432D-178A-4912-B066-4A63839550EE}"/>
          </ac:grpSpMkLst>
        </pc:grpChg>
        <pc:grpChg chg="mod topLvl">
          <ac:chgData name="Michał Pyclik" userId="6d1d9512d460d1ef" providerId="LiveId" clId="{4A6A2E39-E990-4F3D-9D0F-35A0F6CBF9D4}" dt="2021-02-18T13:26:57.277" v="807" actId="1076"/>
          <ac:grpSpMkLst>
            <pc:docMk/>
            <pc:sldMk cId="3930516879" sldId="266"/>
            <ac:grpSpMk id="19" creationId="{856DAA3C-8543-4A38-9B27-E13179AD64CE}"/>
          </ac:grpSpMkLst>
        </pc:grpChg>
        <pc:grpChg chg="add del mod">
          <ac:chgData name="Michał Pyclik" userId="6d1d9512d460d1ef" providerId="LiveId" clId="{4A6A2E39-E990-4F3D-9D0F-35A0F6CBF9D4}" dt="2021-02-18T13:26:50.286" v="806" actId="165"/>
          <ac:grpSpMkLst>
            <pc:docMk/>
            <pc:sldMk cId="3930516879" sldId="266"/>
            <ac:grpSpMk id="32" creationId="{6B773252-181E-4282-BE01-D74C1EF85772}"/>
          </ac:grpSpMkLst>
        </pc:grpChg>
      </pc:sldChg>
      <pc:sldChg chg="addSp delSp modSp mod">
        <pc:chgData name="Michał Pyclik" userId="6d1d9512d460d1ef" providerId="LiveId" clId="{4A6A2E39-E990-4F3D-9D0F-35A0F6CBF9D4}" dt="2021-02-18T14:38:06.473" v="3432"/>
        <pc:sldMkLst>
          <pc:docMk/>
          <pc:sldMk cId="671806405" sldId="267"/>
        </pc:sldMkLst>
        <pc:spChg chg="add del mod">
          <ac:chgData name="Michał Pyclik" userId="6d1d9512d460d1ef" providerId="LiveId" clId="{4A6A2E39-E990-4F3D-9D0F-35A0F6CBF9D4}" dt="2021-02-18T14:38:06.473" v="3432"/>
          <ac:spMkLst>
            <pc:docMk/>
            <pc:sldMk cId="671806405" sldId="267"/>
            <ac:spMk id="3" creationId="{1BA968B6-9EFA-4EE6-903D-BFC1F8925A9C}"/>
          </ac:spMkLst>
        </pc:spChg>
        <pc:spChg chg="add del">
          <ac:chgData name="Michał Pyclik" userId="6d1d9512d460d1ef" providerId="LiveId" clId="{4A6A2E39-E990-4F3D-9D0F-35A0F6CBF9D4}" dt="2021-02-18T14:35:40.990" v="3410" actId="478"/>
          <ac:spMkLst>
            <pc:docMk/>
            <pc:sldMk cId="671806405" sldId="267"/>
            <ac:spMk id="4" creationId="{C1A15F6B-E70A-45BB-9341-7BE897F58E98}"/>
          </ac:spMkLst>
        </pc:spChg>
        <pc:spChg chg="add del mod">
          <ac:chgData name="Michał Pyclik" userId="6d1d9512d460d1ef" providerId="LiveId" clId="{4A6A2E39-E990-4F3D-9D0F-35A0F6CBF9D4}" dt="2021-02-18T14:36:34.389" v="3420" actId="21"/>
          <ac:spMkLst>
            <pc:docMk/>
            <pc:sldMk cId="671806405" sldId="267"/>
            <ac:spMk id="5" creationId="{BA353531-FBF9-4F8D-8334-2FAD159AD844}"/>
          </ac:spMkLst>
        </pc:spChg>
        <pc:spChg chg="add del mod">
          <ac:chgData name="Michał Pyclik" userId="6d1d9512d460d1ef" providerId="LiveId" clId="{4A6A2E39-E990-4F3D-9D0F-35A0F6CBF9D4}" dt="2021-02-18T14:36:38.351" v="3422" actId="478"/>
          <ac:spMkLst>
            <pc:docMk/>
            <pc:sldMk cId="671806405" sldId="267"/>
            <ac:spMk id="6" creationId="{E8D4D32C-08CA-4610-8D5D-24E8016ABC31}"/>
          </ac:spMkLst>
        </pc:spChg>
        <pc:picChg chg="add del">
          <ac:chgData name="Michał Pyclik" userId="6d1d9512d460d1ef" providerId="LiveId" clId="{4A6A2E39-E990-4F3D-9D0F-35A0F6CBF9D4}" dt="2021-02-18T14:36:38.787" v="3423"/>
          <ac:picMkLst>
            <pc:docMk/>
            <pc:sldMk cId="671806405" sldId="267"/>
            <ac:picMk id="4098" creationId="{1E236D1B-308D-469A-90FD-B587C0D87399}"/>
          </ac:picMkLst>
        </pc:picChg>
        <pc:picChg chg="add del">
          <ac:chgData name="Michał Pyclik" userId="6d1d9512d460d1ef" providerId="LiveId" clId="{4A6A2E39-E990-4F3D-9D0F-35A0F6CBF9D4}" dt="2021-02-18T14:37:30.697" v="3429"/>
          <ac:picMkLst>
            <pc:docMk/>
            <pc:sldMk cId="671806405" sldId="267"/>
            <ac:picMk id="4100" creationId="{4A49CF63-6DDD-46F9-BACD-0781C8B6D6D5}"/>
          </ac:picMkLst>
        </pc:picChg>
      </pc:sldChg>
      <pc:sldChg chg="del">
        <pc:chgData name="Michał Pyclik" userId="6d1d9512d460d1ef" providerId="LiveId" clId="{4A6A2E39-E990-4F3D-9D0F-35A0F6CBF9D4}" dt="2021-02-18T13:11:47.246" v="15" actId="47"/>
        <pc:sldMkLst>
          <pc:docMk/>
          <pc:sldMk cId="2859985303" sldId="268"/>
        </pc:sldMkLst>
      </pc:sldChg>
      <pc:sldChg chg="addSp delSp modSp mod setClrOvrMap">
        <pc:chgData name="Michał Pyclik" userId="6d1d9512d460d1ef" providerId="LiveId" clId="{4A6A2E39-E990-4F3D-9D0F-35A0F6CBF9D4}" dt="2021-02-18T13:12:00.208" v="18" actId="26606"/>
        <pc:sldMkLst>
          <pc:docMk/>
          <pc:sldMk cId="3291085339" sldId="269"/>
        </pc:sldMkLst>
        <pc:spChg chg="mod">
          <ac:chgData name="Michał Pyclik" userId="6d1d9512d460d1ef" providerId="LiveId" clId="{4A6A2E39-E990-4F3D-9D0F-35A0F6CBF9D4}" dt="2021-02-18T13:12:00.208" v="18" actId="26606"/>
          <ac:spMkLst>
            <pc:docMk/>
            <pc:sldMk cId="3291085339" sldId="269"/>
            <ac:spMk id="2" creationId="{8FCF411D-0695-499F-8B1F-B96884589DBC}"/>
          </ac:spMkLst>
        </pc:spChg>
        <pc:spChg chg="del">
          <ac:chgData name="Michał Pyclik" userId="6d1d9512d460d1ef" providerId="LiveId" clId="{4A6A2E39-E990-4F3D-9D0F-35A0F6CBF9D4}" dt="2021-02-18T13:12:00.208" v="18" actId="26606"/>
          <ac:spMkLst>
            <pc:docMk/>
            <pc:sldMk cId="3291085339" sldId="269"/>
            <ac:spMk id="8" creationId="{8A7BA06D-B3FF-4E91-8639-B4569AE3AA23}"/>
          </ac:spMkLst>
        </pc:spChg>
        <pc:spChg chg="del">
          <ac:chgData name="Michał Pyclik" userId="6d1d9512d460d1ef" providerId="LiveId" clId="{4A6A2E39-E990-4F3D-9D0F-35A0F6CBF9D4}" dt="2021-02-18T13:12:00.208" v="18" actId="26606"/>
          <ac:spMkLst>
            <pc:docMk/>
            <pc:sldMk cId="3291085339" sldId="269"/>
            <ac:spMk id="10" creationId="{2B30C86D-5A07-48BC-9C9D-6F9A2DB1E9E1}"/>
          </ac:spMkLst>
        </pc:spChg>
        <pc:spChg chg="del">
          <ac:chgData name="Michał Pyclik" userId="6d1d9512d460d1ef" providerId="LiveId" clId="{4A6A2E39-E990-4F3D-9D0F-35A0F6CBF9D4}" dt="2021-02-18T13:12:00.208" v="18" actId="26606"/>
          <ac:spMkLst>
            <pc:docMk/>
            <pc:sldMk cId="3291085339" sldId="269"/>
            <ac:spMk id="12" creationId="{0671A8AE-40A1-4631-A6B8-581AFF065482}"/>
          </ac:spMkLst>
        </pc:spChg>
        <pc:spChg chg="del">
          <ac:chgData name="Michał Pyclik" userId="6d1d9512d460d1ef" providerId="LiveId" clId="{4A6A2E39-E990-4F3D-9D0F-35A0F6CBF9D4}" dt="2021-02-18T13:12:00.208" v="18" actId="26606"/>
          <ac:spMkLst>
            <pc:docMk/>
            <pc:sldMk cId="3291085339" sldId="269"/>
            <ac:spMk id="14" creationId="{A44CD100-6267-4E62-AA64-2182A3A6A1C0}"/>
          </ac:spMkLst>
        </pc:spChg>
        <pc:spChg chg="add">
          <ac:chgData name="Michał Pyclik" userId="6d1d9512d460d1ef" providerId="LiveId" clId="{4A6A2E39-E990-4F3D-9D0F-35A0F6CBF9D4}" dt="2021-02-18T13:12:00.208" v="18" actId="26606"/>
          <ac:spMkLst>
            <pc:docMk/>
            <pc:sldMk cId="3291085339" sldId="269"/>
            <ac:spMk id="71" creationId="{8A7BA06D-B3FF-4E91-8639-B4569AE3AA23}"/>
          </ac:spMkLst>
        </pc:spChg>
        <pc:spChg chg="add">
          <ac:chgData name="Michał Pyclik" userId="6d1d9512d460d1ef" providerId="LiveId" clId="{4A6A2E39-E990-4F3D-9D0F-35A0F6CBF9D4}" dt="2021-02-18T13:12:00.208" v="18" actId="26606"/>
          <ac:spMkLst>
            <pc:docMk/>
            <pc:sldMk cId="3291085339" sldId="269"/>
            <ac:spMk id="73" creationId="{2B30C86D-5A07-48BC-9C9D-6F9A2DB1E9E1}"/>
          </ac:spMkLst>
        </pc:spChg>
        <pc:spChg chg="add">
          <ac:chgData name="Michał Pyclik" userId="6d1d9512d460d1ef" providerId="LiveId" clId="{4A6A2E39-E990-4F3D-9D0F-35A0F6CBF9D4}" dt="2021-02-18T13:12:00.208" v="18" actId="26606"/>
          <ac:spMkLst>
            <pc:docMk/>
            <pc:sldMk cId="3291085339" sldId="269"/>
            <ac:spMk id="75" creationId="{A1D7EC86-7CB9-431D-8AC3-8AAF0440B162}"/>
          </ac:spMkLst>
        </pc:spChg>
        <pc:spChg chg="add">
          <ac:chgData name="Michał Pyclik" userId="6d1d9512d460d1ef" providerId="LiveId" clId="{4A6A2E39-E990-4F3D-9D0F-35A0F6CBF9D4}" dt="2021-02-18T13:12:00.208" v="18" actId="26606"/>
          <ac:spMkLst>
            <pc:docMk/>
            <pc:sldMk cId="3291085339" sldId="269"/>
            <ac:spMk id="77" creationId="{D4B9777F-B610-419B-9193-80306388F3E2}"/>
          </ac:spMkLst>
        </pc:spChg>
        <pc:spChg chg="add">
          <ac:chgData name="Michał Pyclik" userId="6d1d9512d460d1ef" providerId="LiveId" clId="{4A6A2E39-E990-4F3D-9D0F-35A0F6CBF9D4}" dt="2021-02-18T13:12:00.208" v="18" actId="26606"/>
          <ac:spMkLst>
            <pc:docMk/>
            <pc:sldMk cId="3291085339" sldId="269"/>
            <ac:spMk id="79" creationId="{311F016A-A753-449B-9EA6-322199B7119E}"/>
          </ac:spMkLst>
        </pc:spChg>
        <pc:spChg chg="add">
          <ac:chgData name="Michał Pyclik" userId="6d1d9512d460d1ef" providerId="LiveId" clId="{4A6A2E39-E990-4F3D-9D0F-35A0F6CBF9D4}" dt="2021-02-18T13:12:00.208" v="18" actId="26606"/>
          <ac:spMkLst>
            <pc:docMk/>
            <pc:sldMk cId="3291085339" sldId="269"/>
            <ac:spMk id="81" creationId="{95106A28-883A-4993-BF9E-C403B81A8D66}"/>
          </ac:spMkLst>
        </pc:spChg>
        <pc:spChg chg="add">
          <ac:chgData name="Michał Pyclik" userId="6d1d9512d460d1ef" providerId="LiveId" clId="{4A6A2E39-E990-4F3D-9D0F-35A0F6CBF9D4}" dt="2021-02-18T13:12:00.208" v="18" actId="26606"/>
          <ac:spMkLst>
            <pc:docMk/>
            <pc:sldMk cId="3291085339" sldId="269"/>
            <ac:spMk id="83" creationId="{F5AE4E4F-9F4C-43ED-8299-9BD63B74E8F0}"/>
          </ac:spMkLst>
        </pc:spChg>
        <pc:picChg chg="del">
          <ac:chgData name="Michał Pyclik" userId="6d1d9512d460d1ef" providerId="LiveId" clId="{4A6A2E39-E990-4F3D-9D0F-35A0F6CBF9D4}" dt="2021-02-18T13:11:49.428" v="16" actId="478"/>
          <ac:picMkLst>
            <pc:docMk/>
            <pc:sldMk cId="3291085339" sldId="269"/>
            <ac:picMk id="3" creationId="{AA399EDF-F466-4A85-9CD9-E701E8AC8633}"/>
          </ac:picMkLst>
        </pc:picChg>
        <pc:picChg chg="add mod">
          <ac:chgData name="Michał Pyclik" userId="6d1d9512d460d1ef" providerId="LiveId" clId="{4A6A2E39-E990-4F3D-9D0F-35A0F6CBF9D4}" dt="2021-02-18T13:12:00.208" v="18" actId="26606"/>
          <ac:picMkLst>
            <pc:docMk/>
            <pc:sldMk cId="3291085339" sldId="269"/>
            <ac:picMk id="2050" creationId="{43202278-A702-4648-91F2-4A9B65613CD4}"/>
          </ac:picMkLst>
        </pc:picChg>
      </pc:sldChg>
      <pc:sldChg chg="addSp delSp modSp mod setClrOvrMap">
        <pc:chgData name="Michał Pyclik" userId="6d1d9512d460d1ef" providerId="LiveId" clId="{4A6A2E39-E990-4F3D-9D0F-35A0F6CBF9D4}" dt="2021-02-18T13:12:37.787" v="21" actId="26606"/>
        <pc:sldMkLst>
          <pc:docMk/>
          <pc:sldMk cId="1024853468" sldId="272"/>
        </pc:sldMkLst>
        <pc:spChg chg="mod">
          <ac:chgData name="Michał Pyclik" userId="6d1d9512d460d1ef" providerId="LiveId" clId="{4A6A2E39-E990-4F3D-9D0F-35A0F6CBF9D4}" dt="2021-02-18T13:12:37.787" v="21" actId="26606"/>
          <ac:spMkLst>
            <pc:docMk/>
            <pc:sldMk cId="1024853468" sldId="272"/>
            <ac:spMk id="2" creationId="{8FCF411D-0695-499F-8B1F-B96884589DBC}"/>
          </ac:spMkLst>
        </pc:spChg>
        <pc:spChg chg="del">
          <ac:chgData name="Michał Pyclik" userId="6d1d9512d460d1ef" providerId="LiveId" clId="{4A6A2E39-E990-4F3D-9D0F-35A0F6CBF9D4}" dt="2021-02-18T13:12:37.787" v="21" actId="26606"/>
          <ac:spMkLst>
            <pc:docMk/>
            <pc:sldMk cId="1024853468" sldId="272"/>
            <ac:spMk id="71" creationId="{8A7BA06D-B3FF-4E91-8639-B4569AE3AA23}"/>
          </ac:spMkLst>
        </pc:spChg>
        <pc:spChg chg="del">
          <ac:chgData name="Michał Pyclik" userId="6d1d9512d460d1ef" providerId="LiveId" clId="{4A6A2E39-E990-4F3D-9D0F-35A0F6CBF9D4}" dt="2021-02-18T13:12:37.787" v="21" actId="26606"/>
          <ac:spMkLst>
            <pc:docMk/>
            <pc:sldMk cId="1024853468" sldId="272"/>
            <ac:spMk id="73" creationId="{2B30C86D-5A07-48BC-9C9D-6F9A2DB1E9E1}"/>
          </ac:spMkLst>
        </pc:spChg>
        <pc:spChg chg="del">
          <ac:chgData name="Michał Pyclik" userId="6d1d9512d460d1ef" providerId="LiveId" clId="{4A6A2E39-E990-4F3D-9D0F-35A0F6CBF9D4}" dt="2021-02-18T13:12:37.787" v="21" actId="26606"/>
          <ac:spMkLst>
            <pc:docMk/>
            <pc:sldMk cId="1024853468" sldId="272"/>
            <ac:spMk id="75" creationId="{526E0BFB-CDF1-4990-8C11-AC849311E0A8}"/>
          </ac:spMkLst>
        </pc:spChg>
        <pc:spChg chg="del">
          <ac:chgData name="Michał Pyclik" userId="6d1d9512d460d1ef" providerId="LiveId" clId="{4A6A2E39-E990-4F3D-9D0F-35A0F6CBF9D4}" dt="2021-02-18T13:12:37.787" v="21" actId="26606"/>
          <ac:spMkLst>
            <pc:docMk/>
            <pc:sldMk cId="1024853468" sldId="272"/>
            <ac:spMk id="77" creationId="{6069A1F8-9BEB-4786-9694-FC48B2D75D21}"/>
          </ac:spMkLst>
        </pc:spChg>
        <pc:spChg chg="add">
          <ac:chgData name="Michał Pyclik" userId="6d1d9512d460d1ef" providerId="LiveId" clId="{4A6A2E39-E990-4F3D-9D0F-35A0F6CBF9D4}" dt="2021-02-18T13:12:37.787" v="21" actId="26606"/>
          <ac:spMkLst>
            <pc:docMk/>
            <pc:sldMk cId="1024853468" sldId="272"/>
            <ac:spMk id="135" creationId="{8A7BA06D-B3FF-4E91-8639-B4569AE3AA23}"/>
          </ac:spMkLst>
        </pc:spChg>
        <pc:spChg chg="add">
          <ac:chgData name="Michał Pyclik" userId="6d1d9512d460d1ef" providerId="LiveId" clId="{4A6A2E39-E990-4F3D-9D0F-35A0F6CBF9D4}" dt="2021-02-18T13:12:37.787" v="21" actId="26606"/>
          <ac:spMkLst>
            <pc:docMk/>
            <pc:sldMk cId="1024853468" sldId="272"/>
            <ac:spMk id="137" creationId="{2B30C86D-5A07-48BC-9C9D-6F9A2DB1E9E1}"/>
          </ac:spMkLst>
        </pc:spChg>
        <pc:spChg chg="add">
          <ac:chgData name="Michał Pyclik" userId="6d1d9512d460d1ef" providerId="LiveId" clId="{4A6A2E39-E990-4F3D-9D0F-35A0F6CBF9D4}" dt="2021-02-18T13:12:37.787" v="21" actId="26606"/>
          <ac:spMkLst>
            <pc:docMk/>
            <pc:sldMk cId="1024853468" sldId="272"/>
            <ac:spMk id="139" creationId="{A1D7EC86-7CB9-431D-8AC3-8AAF0440B162}"/>
          </ac:spMkLst>
        </pc:spChg>
        <pc:spChg chg="add">
          <ac:chgData name="Michał Pyclik" userId="6d1d9512d460d1ef" providerId="LiveId" clId="{4A6A2E39-E990-4F3D-9D0F-35A0F6CBF9D4}" dt="2021-02-18T13:12:37.787" v="21" actId="26606"/>
          <ac:spMkLst>
            <pc:docMk/>
            <pc:sldMk cId="1024853468" sldId="272"/>
            <ac:spMk id="141" creationId="{D4B9777F-B610-419B-9193-80306388F3E2}"/>
          </ac:spMkLst>
        </pc:spChg>
        <pc:spChg chg="add">
          <ac:chgData name="Michał Pyclik" userId="6d1d9512d460d1ef" providerId="LiveId" clId="{4A6A2E39-E990-4F3D-9D0F-35A0F6CBF9D4}" dt="2021-02-18T13:12:37.787" v="21" actId="26606"/>
          <ac:spMkLst>
            <pc:docMk/>
            <pc:sldMk cId="1024853468" sldId="272"/>
            <ac:spMk id="143" creationId="{311F016A-A753-449B-9EA6-322199B7119E}"/>
          </ac:spMkLst>
        </pc:spChg>
        <pc:spChg chg="add">
          <ac:chgData name="Michał Pyclik" userId="6d1d9512d460d1ef" providerId="LiveId" clId="{4A6A2E39-E990-4F3D-9D0F-35A0F6CBF9D4}" dt="2021-02-18T13:12:37.787" v="21" actId="26606"/>
          <ac:spMkLst>
            <pc:docMk/>
            <pc:sldMk cId="1024853468" sldId="272"/>
            <ac:spMk id="145" creationId="{95106A28-883A-4993-BF9E-C403B81A8D66}"/>
          </ac:spMkLst>
        </pc:spChg>
        <pc:spChg chg="add">
          <ac:chgData name="Michał Pyclik" userId="6d1d9512d460d1ef" providerId="LiveId" clId="{4A6A2E39-E990-4F3D-9D0F-35A0F6CBF9D4}" dt="2021-02-18T13:12:37.787" v="21" actId="26606"/>
          <ac:spMkLst>
            <pc:docMk/>
            <pc:sldMk cId="1024853468" sldId="272"/>
            <ac:spMk id="147" creationId="{F5AE4E4F-9F4C-43ED-8299-9BD63B74E8F0}"/>
          </ac:spMkLst>
        </pc:spChg>
        <pc:picChg chg="add mod">
          <ac:chgData name="Michał Pyclik" userId="6d1d9512d460d1ef" providerId="LiveId" clId="{4A6A2E39-E990-4F3D-9D0F-35A0F6CBF9D4}" dt="2021-02-18T13:12:37.787" v="21" actId="26606"/>
          <ac:picMkLst>
            <pc:docMk/>
            <pc:sldMk cId="1024853468" sldId="272"/>
            <ac:picMk id="3074" creationId="{27A4CAF8-5407-4DA0-88EC-F0DD7F0C6DC0}"/>
          </ac:picMkLst>
        </pc:picChg>
        <pc:picChg chg="del">
          <ac:chgData name="Michał Pyclik" userId="6d1d9512d460d1ef" providerId="LiveId" clId="{4A6A2E39-E990-4F3D-9D0F-35A0F6CBF9D4}" dt="2021-02-18T13:12:23.959" v="19" actId="478"/>
          <ac:picMkLst>
            <pc:docMk/>
            <pc:sldMk cId="1024853468" sldId="272"/>
            <ac:picMk id="6146" creationId="{4AB896A1-76AE-45D1-B2C7-730E3937DC8A}"/>
          </ac:picMkLst>
        </pc:picChg>
      </pc:sldChg>
      <pc:sldChg chg="modSp mod">
        <pc:chgData name="Michał Pyclik" userId="6d1d9512d460d1ef" providerId="LiveId" clId="{4A6A2E39-E990-4F3D-9D0F-35A0F6CBF9D4}" dt="2021-02-18T13:29:21.359" v="1077" actId="6549"/>
        <pc:sldMkLst>
          <pc:docMk/>
          <pc:sldMk cId="1665572557" sldId="273"/>
        </pc:sldMkLst>
        <pc:spChg chg="mod">
          <ac:chgData name="Michał Pyclik" userId="6d1d9512d460d1ef" providerId="LiveId" clId="{4A6A2E39-E990-4F3D-9D0F-35A0F6CBF9D4}" dt="2021-02-18T13:29:21.359" v="1077" actId="6549"/>
          <ac:spMkLst>
            <pc:docMk/>
            <pc:sldMk cId="1665572557" sldId="273"/>
            <ac:spMk id="3" creationId="{1BA968B6-9EFA-4EE6-903D-BFC1F8925A9C}"/>
          </ac:spMkLst>
        </pc:spChg>
      </pc:sldChg>
      <pc:sldChg chg="modSp add mod">
        <pc:chgData name="Michał Pyclik" userId="6d1d9512d460d1ef" providerId="LiveId" clId="{4A6A2E39-E990-4F3D-9D0F-35A0F6CBF9D4}" dt="2021-02-18T14:23:05.863" v="3156" actId="6549"/>
        <pc:sldMkLst>
          <pc:docMk/>
          <pc:sldMk cId="1706955138" sldId="274"/>
        </pc:sldMkLst>
        <pc:spChg chg="mod">
          <ac:chgData name="Michał Pyclik" userId="6d1d9512d460d1ef" providerId="LiveId" clId="{4A6A2E39-E990-4F3D-9D0F-35A0F6CBF9D4}" dt="2021-02-18T14:23:05.863" v="3156" actId="6549"/>
          <ac:spMkLst>
            <pc:docMk/>
            <pc:sldMk cId="1706955138" sldId="274"/>
            <ac:spMk id="3" creationId="{1BA968B6-9EFA-4EE6-903D-BFC1F8925A9C}"/>
          </ac:spMkLst>
        </pc:spChg>
      </pc:sldChg>
      <pc:sldChg chg="modSp add mod">
        <pc:chgData name="Michał Pyclik" userId="6d1d9512d460d1ef" providerId="LiveId" clId="{4A6A2E39-E990-4F3D-9D0F-35A0F6CBF9D4}" dt="2021-02-18T14:25:11.265" v="3166"/>
        <pc:sldMkLst>
          <pc:docMk/>
          <pc:sldMk cId="125531259" sldId="275"/>
        </pc:sldMkLst>
        <pc:spChg chg="mod">
          <ac:chgData name="Michał Pyclik" userId="6d1d9512d460d1ef" providerId="LiveId" clId="{4A6A2E39-E990-4F3D-9D0F-35A0F6CBF9D4}" dt="2021-02-18T14:25:11.265" v="3166"/>
          <ac:spMkLst>
            <pc:docMk/>
            <pc:sldMk cId="125531259" sldId="275"/>
            <ac:spMk id="3" creationId="{1BA968B6-9EFA-4EE6-903D-BFC1F8925A9C}"/>
          </ac:spMkLst>
        </pc:spChg>
      </pc:sldChg>
      <pc:sldChg chg="modSp add mod">
        <pc:chgData name="Michał Pyclik" userId="6d1d9512d460d1ef" providerId="LiveId" clId="{4A6A2E39-E990-4F3D-9D0F-35A0F6CBF9D4}" dt="2021-02-18T14:30:21.907" v="3354" actId="20577"/>
        <pc:sldMkLst>
          <pc:docMk/>
          <pc:sldMk cId="2389796846" sldId="276"/>
        </pc:sldMkLst>
        <pc:spChg chg="mod">
          <ac:chgData name="Michał Pyclik" userId="6d1d9512d460d1ef" providerId="LiveId" clId="{4A6A2E39-E990-4F3D-9D0F-35A0F6CBF9D4}" dt="2021-02-18T14:30:21.907" v="3354" actId="20577"/>
          <ac:spMkLst>
            <pc:docMk/>
            <pc:sldMk cId="2389796846" sldId="276"/>
            <ac:spMk id="3" creationId="{1BA968B6-9EFA-4EE6-903D-BFC1F8925A9C}"/>
          </ac:spMkLst>
        </pc:spChg>
      </pc:sldChg>
      <pc:sldChg chg="modSp add mod">
        <pc:chgData name="Michał Pyclik" userId="6d1d9512d460d1ef" providerId="LiveId" clId="{4A6A2E39-E990-4F3D-9D0F-35A0F6CBF9D4}" dt="2021-02-18T14:34:06.989" v="3382" actId="27636"/>
        <pc:sldMkLst>
          <pc:docMk/>
          <pc:sldMk cId="2368443408" sldId="277"/>
        </pc:sldMkLst>
        <pc:spChg chg="mod">
          <ac:chgData name="Michał Pyclik" userId="6d1d9512d460d1ef" providerId="LiveId" clId="{4A6A2E39-E990-4F3D-9D0F-35A0F6CBF9D4}" dt="2021-02-18T14:34:06.989" v="3382" actId="27636"/>
          <ac:spMkLst>
            <pc:docMk/>
            <pc:sldMk cId="2368443408" sldId="277"/>
            <ac:spMk id="3" creationId="{1BA968B6-9EFA-4EE6-903D-BFC1F8925A9C}"/>
          </ac:spMkLst>
        </pc:spChg>
      </pc:sldChg>
    </pc:docChg>
  </pc:docChgLst>
  <pc:docChgLst>
    <pc:chgData name="Michał Pyclik" userId="6d1d9512d460d1ef" providerId="LiveId" clId="{A0C6DB60-9492-4DB8-9E2E-93DBFBCEF99F}"/>
    <pc:docChg chg="undo custSel addSld delSld modSld">
      <pc:chgData name="Michał Pyclik" userId="6d1d9512d460d1ef" providerId="LiveId" clId="{A0C6DB60-9492-4DB8-9E2E-93DBFBCEF99F}" dt="2021-02-18T16:01:12.865" v="3502" actId="6549"/>
      <pc:docMkLst>
        <pc:docMk/>
      </pc:docMkLst>
      <pc:sldChg chg="addSp delSp modSp mod">
        <pc:chgData name="Michał Pyclik" userId="6d1d9512d460d1ef" providerId="LiveId" clId="{A0C6DB60-9492-4DB8-9E2E-93DBFBCEF99F}" dt="2021-02-18T15:16:28.894" v="207" actId="26606"/>
        <pc:sldMkLst>
          <pc:docMk/>
          <pc:sldMk cId="3523210013" sldId="256"/>
        </pc:sldMkLst>
        <pc:spChg chg="mod ord">
          <ac:chgData name="Michał Pyclik" userId="6d1d9512d460d1ef" providerId="LiveId" clId="{A0C6DB60-9492-4DB8-9E2E-93DBFBCEF99F}" dt="2021-02-18T15:16:28.894" v="207" actId="26606"/>
          <ac:spMkLst>
            <pc:docMk/>
            <pc:sldMk cId="3523210013" sldId="256"/>
            <ac:spMk id="2" creationId="{AB338DDD-7B3D-416E-B0B3-1BC2A0948CE9}"/>
          </ac:spMkLst>
        </pc:spChg>
        <pc:spChg chg="del">
          <ac:chgData name="Michał Pyclik" userId="6d1d9512d460d1ef" providerId="LiveId" clId="{A0C6DB60-9492-4DB8-9E2E-93DBFBCEF99F}" dt="2021-02-18T14:52:41.702" v="9" actId="26606"/>
          <ac:spMkLst>
            <pc:docMk/>
            <pc:sldMk cId="3523210013" sldId="256"/>
            <ac:spMk id="19" creationId="{DCE1AED4-C7FF-4468-BF54-4470A0A3E283}"/>
          </ac:spMkLst>
        </pc:spChg>
        <pc:spChg chg="del">
          <ac:chgData name="Michał Pyclik" userId="6d1d9512d460d1ef" providerId="LiveId" clId="{A0C6DB60-9492-4DB8-9E2E-93DBFBCEF99F}" dt="2021-02-18T14:52:41.702" v="9" actId="26606"/>
          <ac:spMkLst>
            <pc:docMk/>
            <pc:sldMk cId="3523210013" sldId="256"/>
            <ac:spMk id="21" creationId="{BDE94FAB-AA60-43B4-A2C3-3A940B9A951A}"/>
          </ac:spMkLst>
        </pc:spChg>
        <pc:spChg chg="add del">
          <ac:chgData name="Michał Pyclik" userId="6d1d9512d460d1ef" providerId="LiveId" clId="{A0C6DB60-9492-4DB8-9E2E-93DBFBCEF99F}" dt="2021-02-18T15:16:28.894" v="207" actId="26606"/>
          <ac:spMkLst>
            <pc:docMk/>
            <pc:sldMk cId="3523210013" sldId="256"/>
            <ac:spMk id="71" creationId="{B9E248E0-55F8-4E45-A07F-B49E0EEA97ED}"/>
          </ac:spMkLst>
        </pc:spChg>
        <pc:spChg chg="add del">
          <ac:chgData name="Michał Pyclik" userId="6d1d9512d460d1ef" providerId="LiveId" clId="{A0C6DB60-9492-4DB8-9E2E-93DBFBCEF99F}" dt="2021-02-18T15:16:28.894" v="207" actId="26606"/>
          <ac:spMkLst>
            <pc:docMk/>
            <pc:sldMk cId="3523210013" sldId="256"/>
            <ac:spMk id="73" creationId="{311F016A-A753-449B-9EA6-322199B7119E}"/>
          </ac:spMkLst>
        </pc:spChg>
        <pc:spChg chg="add del">
          <ac:chgData name="Michał Pyclik" userId="6d1d9512d460d1ef" providerId="LiveId" clId="{A0C6DB60-9492-4DB8-9E2E-93DBFBCEF99F}" dt="2021-02-18T15:16:28.873" v="206" actId="26606"/>
          <ac:spMkLst>
            <pc:docMk/>
            <pc:sldMk cId="3523210013" sldId="256"/>
            <ac:spMk id="135" creationId="{B9E248E0-55F8-4E45-A07F-B49E0EEA97ED}"/>
          </ac:spMkLst>
        </pc:spChg>
        <pc:spChg chg="add del">
          <ac:chgData name="Michał Pyclik" userId="6d1d9512d460d1ef" providerId="LiveId" clId="{A0C6DB60-9492-4DB8-9E2E-93DBFBCEF99F}" dt="2021-02-18T15:16:28.873" v="206" actId="26606"/>
          <ac:spMkLst>
            <pc:docMk/>
            <pc:sldMk cId="3523210013" sldId="256"/>
            <ac:spMk id="137" creationId="{311F016A-A753-449B-9EA6-322199B7119E}"/>
          </ac:spMkLst>
        </pc:spChg>
        <pc:spChg chg="add">
          <ac:chgData name="Michał Pyclik" userId="6d1d9512d460d1ef" providerId="LiveId" clId="{A0C6DB60-9492-4DB8-9E2E-93DBFBCEF99F}" dt="2021-02-18T15:16:28.894" v="207" actId="26606"/>
          <ac:spMkLst>
            <pc:docMk/>
            <pc:sldMk cId="3523210013" sldId="256"/>
            <ac:spMk id="139" creationId="{CF8AD9F3-9AF6-494F-83A3-2F677563935C}"/>
          </ac:spMkLst>
        </pc:spChg>
        <pc:spChg chg="add">
          <ac:chgData name="Michał Pyclik" userId="6d1d9512d460d1ef" providerId="LiveId" clId="{A0C6DB60-9492-4DB8-9E2E-93DBFBCEF99F}" dt="2021-02-18T15:16:28.894" v="207" actId="26606"/>
          <ac:spMkLst>
            <pc:docMk/>
            <pc:sldMk cId="3523210013" sldId="256"/>
            <ac:spMk id="141" creationId="{0DA5DB8B-7E5C-4ABC-8069-A9A8806F3976}"/>
          </ac:spMkLst>
        </pc:spChg>
        <pc:spChg chg="add">
          <ac:chgData name="Michał Pyclik" userId="6d1d9512d460d1ef" providerId="LiveId" clId="{A0C6DB60-9492-4DB8-9E2E-93DBFBCEF99F}" dt="2021-02-18T15:16:28.894" v="207" actId="26606"/>
          <ac:spMkLst>
            <pc:docMk/>
            <pc:sldMk cId="3523210013" sldId="256"/>
            <ac:spMk id="1028" creationId="{347D6575-0B06-40B2-9D0F-298202F6BCAC}"/>
          </ac:spMkLst>
        </pc:spChg>
        <pc:spChg chg="add">
          <ac:chgData name="Michał Pyclik" userId="6d1d9512d460d1ef" providerId="LiveId" clId="{A0C6DB60-9492-4DB8-9E2E-93DBFBCEF99F}" dt="2021-02-18T15:16:28.894" v="207" actId="26606"/>
          <ac:spMkLst>
            <pc:docMk/>
            <pc:sldMk cId="3523210013" sldId="256"/>
            <ac:spMk id="1029" creationId="{E2B33195-5BCA-4BB7-A82D-6739522687DD}"/>
          </ac:spMkLst>
        </pc:spChg>
        <pc:picChg chg="mod ord">
          <ac:chgData name="Michał Pyclik" userId="6d1d9512d460d1ef" providerId="LiveId" clId="{A0C6DB60-9492-4DB8-9E2E-93DBFBCEF99F}" dt="2021-02-18T15:16:28.894" v="207" actId="26606"/>
          <ac:picMkLst>
            <pc:docMk/>
            <pc:sldMk cId="3523210013" sldId="256"/>
            <ac:picMk id="4" creationId="{374304D7-3BD9-4CF1-BBA6-31D4FBF9328B}"/>
          </ac:picMkLst>
        </pc:picChg>
        <pc:picChg chg="add mod ord">
          <ac:chgData name="Michał Pyclik" userId="6d1d9512d460d1ef" providerId="LiveId" clId="{A0C6DB60-9492-4DB8-9E2E-93DBFBCEF99F}" dt="2021-02-18T15:16:28.894" v="207" actId="26606"/>
          <ac:picMkLst>
            <pc:docMk/>
            <pc:sldMk cId="3523210013" sldId="256"/>
            <ac:picMk id="1026" creationId="{B8AD1248-7912-4B84-875B-262DE2E9B8E3}"/>
          </ac:picMkLst>
        </pc:picChg>
      </pc:sldChg>
      <pc:sldChg chg="addSp modSp mod setBg">
        <pc:chgData name="Michał Pyclik" userId="6d1d9512d460d1ef" providerId="LiveId" clId="{A0C6DB60-9492-4DB8-9E2E-93DBFBCEF99F}" dt="2021-02-18T15:17:01.984" v="265" actId="20577"/>
        <pc:sldMkLst>
          <pc:docMk/>
          <pc:sldMk cId="1491809965" sldId="257"/>
        </pc:sldMkLst>
        <pc:spChg chg="mod">
          <ac:chgData name="Michał Pyclik" userId="6d1d9512d460d1ef" providerId="LiveId" clId="{A0C6DB60-9492-4DB8-9E2E-93DBFBCEF99F}" dt="2021-02-18T15:17:01.984" v="265" actId="20577"/>
          <ac:spMkLst>
            <pc:docMk/>
            <pc:sldMk cId="1491809965" sldId="257"/>
            <ac:spMk id="3" creationId="{1BA968B6-9EFA-4EE6-903D-BFC1F8925A9C}"/>
          </ac:spMkLst>
        </pc:spChg>
        <pc:spChg chg="add">
          <ac:chgData name="Michał Pyclik" userId="6d1d9512d460d1ef" providerId="LiveId" clId="{A0C6DB60-9492-4DB8-9E2E-93DBFBCEF99F}" dt="2021-02-18T15:16:22.544" v="204" actId="26606"/>
          <ac:spMkLst>
            <pc:docMk/>
            <pc:sldMk cId="1491809965" sldId="257"/>
            <ac:spMk id="8" creationId="{F837543A-6020-4505-A233-C9DB4BF74011}"/>
          </ac:spMkLst>
        </pc:spChg>
        <pc:spChg chg="add">
          <ac:chgData name="Michał Pyclik" userId="6d1d9512d460d1ef" providerId="LiveId" clId="{A0C6DB60-9492-4DB8-9E2E-93DBFBCEF99F}" dt="2021-02-18T15:16:22.544" v="204" actId="26606"/>
          <ac:spMkLst>
            <pc:docMk/>
            <pc:sldMk cId="1491809965" sldId="257"/>
            <ac:spMk id="10" creationId="{35B16301-FB18-48BA-A6DD-C37CAF6F9A18}"/>
          </ac:spMkLst>
        </pc:spChg>
        <pc:spChg chg="add">
          <ac:chgData name="Michał Pyclik" userId="6d1d9512d460d1ef" providerId="LiveId" clId="{A0C6DB60-9492-4DB8-9E2E-93DBFBCEF99F}" dt="2021-02-18T15:16:22.544" v="204" actId="26606"/>
          <ac:spMkLst>
            <pc:docMk/>
            <pc:sldMk cId="1491809965" sldId="257"/>
            <ac:spMk id="12" creationId="{C3C0D90E-074A-4F52-9B11-B52BEF4BCBE5}"/>
          </ac:spMkLst>
        </pc:spChg>
        <pc:spChg chg="add">
          <ac:chgData name="Michał Pyclik" userId="6d1d9512d460d1ef" providerId="LiveId" clId="{A0C6DB60-9492-4DB8-9E2E-93DBFBCEF99F}" dt="2021-02-18T15:16:22.544" v="204" actId="26606"/>
          <ac:spMkLst>
            <pc:docMk/>
            <pc:sldMk cId="1491809965" sldId="257"/>
            <ac:spMk id="14" creationId="{CABBD4C1-E6F8-46F6-8152-A8A97490BF4D}"/>
          </ac:spMkLst>
        </pc:spChg>
        <pc:spChg chg="add">
          <ac:chgData name="Michał Pyclik" userId="6d1d9512d460d1ef" providerId="LiveId" clId="{A0C6DB60-9492-4DB8-9E2E-93DBFBCEF99F}" dt="2021-02-18T15:16:22.544" v="204" actId="26606"/>
          <ac:spMkLst>
            <pc:docMk/>
            <pc:sldMk cId="1491809965" sldId="257"/>
            <ac:spMk id="16" creationId="{83BA5EF5-1FE9-4BF9-83BB-269BCDDF6156}"/>
          </ac:spMkLst>
        </pc:spChg>
        <pc:spChg chg="add">
          <ac:chgData name="Michał Pyclik" userId="6d1d9512d460d1ef" providerId="LiveId" clId="{A0C6DB60-9492-4DB8-9E2E-93DBFBCEF99F}" dt="2021-02-18T15:16:22.544" v="204" actId="26606"/>
          <ac:spMkLst>
            <pc:docMk/>
            <pc:sldMk cId="1491809965" sldId="257"/>
            <ac:spMk id="20" creationId="{88853921-7BC9-4BDE-ACAB-133C683C82D6}"/>
          </ac:spMkLst>
        </pc:spChg>
        <pc:spChg chg="add">
          <ac:chgData name="Michał Pyclik" userId="6d1d9512d460d1ef" providerId="LiveId" clId="{A0C6DB60-9492-4DB8-9E2E-93DBFBCEF99F}" dt="2021-02-18T15:16:22.544" v="204" actId="26606"/>
          <ac:spMkLst>
            <pc:docMk/>
            <pc:sldMk cId="1491809965" sldId="257"/>
            <ac:spMk id="22" creationId="{09192968-3AE7-4470-A61C-97294BB92731}"/>
          </ac:spMkLst>
        </pc:spChg>
        <pc:spChg chg="add">
          <ac:chgData name="Michał Pyclik" userId="6d1d9512d460d1ef" providerId="LiveId" clId="{A0C6DB60-9492-4DB8-9E2E-93DBFBCEF99F}" dt="2021-02-18T15:16:22.544" v="204" actId="26606"/>
          <ac:spMkLst>
            <pc:docMk/>
            <pc:sldMk cId="1491809965" sldId="257"/>
            <ac:spMk id="24" creationId="{3AB72E55-43E4-4356-BFE8-E2102CB0B505}"/>
          </ac:spMkLst>
        </pc:spChg>
        <pc:cxnChg chg="add">
          <ac:chgData name="Michał Pyclik" userId="6d1d9512d460d1ef" providerId="LiveId" clId="{A0C6DB60-9492-4DB8-9E2E-93DBFBCEF99F}" dt="2021-02-18T15:16:22.544" v="204" actId="26606"/>
          <ac:cxnSpMkLst>
            <pc:docMk/>
            <pc:sldMk cId="1491809965" sldId="257"/>
            <ac:cxnSpMk id="18" creationId="{4B3BCACB-5880-460B-9606-8C433A9AF99D}"/>
          </ac:cxnSpMkLst>
        </pc:cxnChg>
      </pc:sldChg>
      <pc:sldChg chg="addSp delSp modSp mod setBg">
        <pc:chgData name="Michał Pyclik" userId="6d1d9512d460d1ef" providerId="LiveId" clId="{A0C6DB60-9492-4DB8-9E2E-93DBFBCEF99F}" dt="2021-02-18T15:20:37.014" v="774" actId="20577"/>
        <pc:sldMkLst>
          <pc:docMk/>
          <pc:sldMk cId="1942277359" sldId="258"/>
        </pc:sldMkLst>
        <pc:spChg chg="mod">
          <ac:chgData name="Michał Pyclik" userId="6d1d9512d460d1ef" providerId="LiveId" clId="{A0C6DB60-9492-4DB8-9E2E-93DBFBCEF99F}" dt="2021-02-18T15:20:37.014" v="774" actId="20577"/>
          <ac:spMkLst>
            <pc:docMk/>
            <pc:sldMk cId="1942277359" sldId="258"/>
            <ac:spMk id="3" creationId="{1BA968B6-9EFA-4EE6-903D-BFC1F8925A9C}"/>
          </ac:spMkLst>
        </pc:spChg>
        <pc:spChg chg="add del">
          <ac:chgData name="Michał Pyclik" userId="6d1d9512d460d1ef" providerId="LiveId" clId="{A0C6DB60-9492-4DB8-9E2E-93DBFBCEF99F}" dt="2021-02-18T15:18:53.356" v="453" actId="26606"/>
          <ac:spMkLst>
            <pc:docMk/>
            <pc:sldMk cId="1942277359" sldId="258"/>
            <ac:spMk id="8" creationId="{1BB867FF-FC45-48F7-8104-F89BE54909F1}"/>
          </ac:spMkLst>
        </pc:spChg>
        <pc:spChg chg="add del">
          <ac:chgData name="Michał Pyclik" userId="6d1d9512d460d1ef" providerId="LiveId" clId="{A0C6DB60-9492-4DB8-9E2E-93DBFBCEF99F}" dt="2021-02-18T15:18:53.356" v="453" actId="26606"/>
          <ac:spMkLst>
            <pc:docMk/>
            <pc:sldMk cId="1942277359" sldId="258"/>
            <ac:spMk id="10" creationId="{8BB56887-D0D5-4F0C-9E19-7247EB83C8B7}"/>
          </ac:spMkLst>
        </pc:spChg>
        <pc:spChg chg="add del">
          <ac:chgData name="Michał Pyclik" userId="6d1d9512d460d1ef" providerId="LiveId" clId="{A0C6DB60-9492-4DB8-9E2E-93DBFBCEF99F}" dt="2021-02-18T15:18:53.356" v="453" actId="26606"/>
          <ac:spMkLst>
            <pc:docMk/>
            <pc:sldMk cId="1942277359" sldId="258"/>
            <ac:spMk id="12" creationId="{081E4A58-353D-44AE-B2FC-2A74E2E400F7}"/>
          </ac:spMkLst>
        </pc:spChg>
        <pc:spChg chg="add">
          <ac:chgData name="Michał Pyclik" userId="6d1d9512d460d1ef" providerId="LiveId" clId="{A0C6DB60-9492-4DB8-9E2E-93DBFBCEF99F}" dt="2021-02-18T15:18:53.356" v="453" actId="26606"/>
          <ac:spMkLst>
            <pc:docMk/>
            <pc:sldMk cId="1942277359" sldId="258"/>
            <ac:spMk id="17" creationId="{F837543A-6020-4505-A233-C9DB4BF74011}"/>
          </ac:spMkLst>
        </pc:spChg>
        <pc:spChg chg="add">
          <ac:chgData name="Michał Pyclik" userId="6d1d9512d460d1ef" providerId="LiveId" clId="{A0C6DB60-9492-4DB8-9E2E-93DBFBCEF99F}" dt="2021-02-18T15:18:53.356" v="453" actId="26606"/>
          <ac:spMkLst>
            <pc:docMk/>
            <pc:sldMk cId="1942277359" sldId="258"/>
            <ac:spMk id="19" creationId="{35B16301-FB18-48BA-A6DD-C37CAF6F9A18}"/>
          </ac:spMkLst>
        </pc:spChg>
        <pc:spChg chg="add">
          <ac:chgData name="Michał Pyclik" userId="6d1d9512d460d1ef" providerId="LiveId" clId="{A0C6DB60-9492-4DB8-9E2E-93DBFBCEF99F}" dt="2021-02-18T15:18:53.356" v="453" actId="26606"/>
          <ac:spMkLst>
            <pc:docMk/>
            <pc:sldMk cId="1942277359" sldId="258"/>
            <ac:spMk id="21" creationId="{C3C0D90E-074A-4F52-9B11-B52BEF4BCBE5}"/>
          </ac:spMkLst>
        </pc:spChg>
        <pc:spChg chg="add">
          <ac:chgData name="Michał Pyclik" userId="6d1d9512d460d1ef" providerId="LiveId" clId="{A0C6DB60-9492-4DB8-9E2E-93DBFBCEF99F}" dt="2021-02-18T15:18:53.356" v="453" actId="26606"/>
          <ac:spMkLst>
            <pc:docMk/>
            <pc:sldMk cId="1942277359" sldId="258"/>
            <ac:spMk id="23" creationId="{CABBD4C1-E6F8-46F6-8152-A8A97490BF4D}"/>
          </ac:spMkLst>
        </pc:spChg>
        <pc:spChg chg="add">
          <ac:chgData name="Michał Pyclik" userId="6d1d9512d460d1ef" providerId="LiveId" clId="{A0C6DB60-9492-4DB8-9E2E-93DBFBCEF99F}" dt="2021-02-18T15:18:53.356" v="453" actId="26606"/>
          <ac:spMkLst>
            <pc:docMk/>
            <pc:sldMk cId="1942277359" sldId="258"/>
            <ac:spMk id="25" creationId="{83BA5EF5-1FE9-4BF9-83BB-269BCDDF6156}"/>
          </ac:spMkLst>
        </pc:spChg>
        <pc:spChg chg="add">
          <ac:chgData name="Michał Pyclik" userId="6d1d9512d460d1ef" providerId="LiveId" clId="{A0C6DB60-9492-4DB8-9E2E-93DBFBCEF99F}" dt="2021-02-18T15:18:53.356" v="453" actId="26606"/>
          <ac:spMkLst>
            <pc:docMk/>
            <pc:sldMk cId="1942277359" sldId="258"/>
            <ac:spMk id="29" creationId="{88853921-7BC9-4BDE-ACAB-133C683C82D6}"/>
          </ac:spMkLst>
        </pc:spChg>
        <pc:spChg chg="add">
          <ac:chgData name="Michał Pyclik" userId="6d1d9512d460d1ef" providerId="LiveId" clId="{A0C6DB60-9492-4DB8-9E2E-93DBFBCEF99F}" dt="2021-02-18T15:18:53.356" v="453" actId="26606"/>
          <ac:spMkLst>
            <pc:docMk/>
            <pc:sldMk cId="1942277359" sldId="258"/>
            <ac:spMk id="31" creationId="{09192968-3AE7-4470-A61C-97294BB92731}"/>
          </ac:spMkLst>
        </pc:spChg>
        <pc:spChg chg="add">
          <ac:chgData name="Michał Pyclik" userId="6d1d9512d460d1ef" providerId="LiveId" clId="{A0C6DB60-9492-4DB8-9E2E-93DBFBCEF99F}" dt="2021-02-18T15:18:53.356" v="453" actId="26606"/>
          <ac:spMkLst>
            <pc:docMk/>
            <pc:sldMk cId="1942277359" sldId="258"/>
            <ac:spMk id="33" creationId="{3AB72E55-43E4-4356-BFE8-E2102CB0B505}"/>
          </ac:spMkLst>
        </pc:spChg>
        <pc:cxnChg chg="add">
          <ac:chgData name="Michał Pyclik" userId="6d1d9512d460d1ef" providerId="LiveId" clId="{A0C6DB60-9492-4DB8-9E2E-93DBFBCEF99F}" dt="2021-02-18T15:18:53.356" v="453" actId="26606"/>
          <ac:cxnSpMkLst>
            <pc:docMk/>
            <pc:sldMk cId="1942277359" sldId="258"/>
            <ac:cxnSpMk id="27" creationId="{4B3BCACB-5880-460B-9606-8C433A9AF99D}"/>
          </ac:cxnSpMkLst>
        </pc:cxnChg>
      </pc:sldChg>
      <pc:sldChg chg="modSp mod">
        <pc:chgData name="Michał Pyclik" userId="6d1d9512d460d1ef" providerId="LiveId" clId="{A0C6DB60-9492-4DB8-9E2E-93DBFBCEF99F}" dt="2021-02-18T15:20:43.934" v="776" actId="20577"/>
        <pc:sldMkLst>
          <pc:docMk/>
          <pc:sldMk cId="939662773" sldId="259"/>
        </pc:sldMkLst>
        <pc:spChg chg="mod">
          <ac:chgData name="Michał Pyclik" userId="6d1d9512d460d1ef" providerId="LiveId" clId="{A0C6DB60-9492-4DB8-9E2E-93DBFBCEF99F}" dt="2021-02-18T15:20:43.934" v="776" actId="20577"/>
          <ac:spMkLst>
            <pc:docMk/>
            <pc:sldMk cId="939662773" sldId="259"/>
            <ac:spMk id="3" creationId="{1BA968B6-9EFA-4EE6-903D-BFC1F8925A9C}"/>
          </ac:spMkLst>
        </pc:spChg>
      </pc:sldChg>
      <pc:sldChg chg="addSp delSp modSp mod">
        <pc:chgData name="Michał Pyclik" userId="6d1d9512d460d1ef" providerId="LiveId" clId="{A0C6DB60-9492-4DB8-9E2E-93DBFBCEF99F}" dt="2021-02-18T14:54:17.347" v="21" actId="26606"/>
        <pc:sldMkLst>
          <pc:docMk/>
          <pc:sldMk cId="4247604567" sldId="260"/>
        </pc:sldMkLst>
        <pc:spChg chg="mod ord">
          <ac:chgData name="Michał Pyclik" userId="6d1d9512d460d1ef" providerId="LiveId" clId="{A0C6DB60-9492-4DB8-9E2E-93DBFBCEF99F}" dt="2021-02-18T14:54:17.347" v="21" actId="26606"/>
          <ac:spMkLst>
            <pc:docMk/>
            <pc:sldMk cId="4247604567" sldId="260"/>
            <ac:spMk id="2" creationId="{8FCF411D-0695-499F-8B1F-B96884589DBC}"/>
          </ac:spMkLst>
        </pc:spChg>
        <pc:spChg chg="del">
          <ac:chgData name="Michał Pyclik" userId="6d1d9512d460d1ef" providerId="LiveId" clId="{A0C6DB60-9492-4DB8-9E2E-93DBFBCEF99F}" dt="2021-02-18T14:54:17.347" v="21" actId="26606"/>
          <ac:spMkLst>
            <pc:docMk/>
            <pc:sldMk cId="4247604567" sldId="260"/>
            <ac:spMk id="82" creationId="{8A7BA06D-B3FF-4E91-8639-B4569AE3AA23}"/>
          </ac:spMkLst>
        </pc:spChg>
        <pc:spChg chg="del">
          <ac:chgData name="Michał Pyclik" userId="6d1d9512d460d1ef" providerId="LiveId" clId="{A0C6DB60-9492-4DB8-9E2E-93DBFBCEF99F}" dt="2021-02-18T14:54:17.347" v="21" actId="26606"/>
          <ac:spMkLst>
            <pc:docMk/>
            <pc:sldMk cId="4247604567" sldId="260"/>
            <ac:spMk id="84" creationId="{2B30C86D-5A07-48BC-9C9D-6F9A2DB1E9E1}"/>
          </ac:spMkLst>
        </pc:spChg>
        <pc:spChg chg="del">
          <ac:chgData name="Michał Pyclik" userId="6d1d9512d460d1ef" providerId="LiveId" clId="{A0C6DB60-9492-4DB8-9E2E-93DBFBCEF99F}" dt="2021-02-18T14:54:17.347" v="21" actId="26606"/>
          <ac:spMkLst>
            <pc:docMk/>
            <pc:sldMk cId="4247604567" sldId="260"/>
            <ac:spMk id="86" creationId="{E2CFBC99-FB8F-41F7-A81D-A5288D688D79}"/>
          </ac:spMkLst>
        </pc:spChg>
        <pc:spChg chg="del">
          <ac:chgData name="Michał Pyclik" userId="6d1d9512d460d1ef" providerId="LiveId" clId="{A0C6DB60-9492-4DB8-9E2E-93DBFBCEF99F}" dt="2021-02-18T14:54:17.347" v="21" actId="26606"/>
          <ac:spMkLst>
            <pc:docMk/>
            <pc:sldMk cId="4247604567" sldId="260"/>
            <ac:spMk id="88" creationId="{1EF86BFA-9133-4F6B-98BE-1CBB87EB62F5}"/>
          </ac:spMkLst>
        </pc:spChg>
        <pc:spChg chg="add">
          <ac:chgData name="Michał Pyclik" userId="6d1d9512d460d1ef" providerId="LiveId" clId="{A0C6DB60-9492-4DB8-9E2E-93DBFBCEF99F}" dt="2021-02-18T14:54:17.347" v="21" actId="26606"/>
          <ac:spMkLst>
            <pc:docMk/>
            <pc:sldMk cId="4247604567" sldId="260"/>
            <ac:spMk id="135" creationId="{8A7BA06D-B3FF-4E91-8639-B4569AE3AA23}"/>
          </ac:spMkLst>
        </pc:spChg>
        <pc:spChg chg="add">
          <ac:chgData name="Michał Pyclik" userId="6d1d9512d460d1ef" providerId="LiveId" clId="{A0C6DB60-9492-4DB8-9E2E-93DBFBCEF99F}" dt="2021-02-18T14:54:17.347" v="21" actId="26606"/>
          <ac:spMkLst>
            <pc:docMk/>
            <pc:sldMk cId="4247604567" sldId="260"/>
            <ac:spMk id="137" creationId="{2B30C86D-5A07-48BC-9C9D-6F9A2DB1E9E1}"/>
          </ac:spMkLst>
        </pc:spChg>
        <pc:spChg chg="add">
          <ac:chgData name="Michał Pyclik" userId="6d1d9512d460d1ef" providerId="LiveId" clId="{A0C6DB60-9492-4DB8-9E2E-93DBFBCEF99F}" dt="2021-02-18T14:54:17.347" v="21" actId="26606"/>
          <ac:spMkLst>
            <pc:docMk/>
            <pc:sldMk cId="4247604567" sldId="260"/>
            <ac:spMk id="139" creationId="{E2CFBC99-FB8F-41F7-A81D-A5288D688D79}"/>
          </ac:spMkLst>
        </pc:spChg>
        <pc:spChg chg="add">
          <ac:chgData name="Michał Pyclik" userId="6d1d9512d460d1ef" providerId="LiveId" clId="{A0C6DB60-9492-4DB8-9E2E-93DBFBCEF99F}" dt="2021-02-18T14:54:17.347" v="21" actId="26606"/>
          <ac:spMkLst>
            <pc:docMk/>
            <pc:sldMk cId="4247604567" sldId="260"/>
            <ac:spMk id="141" creationId="{1EF86BFA-9133-4F6B-98BE-1CBB87EB62F5}"/>
          </ac:spMkLst>
        </pc:spChg>
        <pc:picChg chg="del">
          <ac:chgData name="Michał Pyclik" userId="6d1d9512d460d1ef" providerId="LiveId" clId="{A0C6DB60-9492-4DB8-9E2E-93DBFBCEF99F}" dt="2021-02-18T14:54:11.869" v="19" actId="478"/>
          <ac:picMkLst>
            <pc:docMk/>
            <pc:sldMk cId="4247604567" sldId="260"/>
            <ac:picMk id="3" creationId="{7AF209E3-CC01-4D7A-BCF4-3DD53408B63B}"/>
          </ac:picMkLst>
        </pc:picChg>
        <pc:picChg chg="add mod">
          <ac:chgData name="Michał Pyclik" userId="6d1d9512d460d1ef" providerId="LiveId" clId="{A0C6DB60-9492-4DB8-9E2E-93DBFBCEF99F}" dt="2021-02-18T14:54:17.347" v="21" actId="26606"/>
          <ac:picMkLst>
            <pc:docMk/>
            <pc:sldMk cId="4247604567" sldId="260"/>
            <ac:picMk id="5122" creationId="{28A089EB-0CFA-4DD2-B29D-7EE72019EBCA}"/>
          </ac:picMkLst>
        </pc:picChg>
      </pc:sldChg>
      <pc:sldChg chg="addSp delSp modSp mod">
        <pc:chgData name="Michał Pyclik" userId="6d1d9512d460d1ef" providerId="LiveId" clId="{A0C6DB60-9492-4DB8-9E2E-93DBFBCEF99F}" dt="2021-02-18T14:53:13.690" v="12" actId="26606"/>
        <pc:sldMkLst>
          <pc:docMk/>
          <pc:sldMk cId="1357013739" sldId="261"/>
        </pc:sldMkLst>
        <pc:spChg chg="mod ord">
          <ac:chgData name="Michał Pyclik" userId="6d1d9512d460d1ef" providerId="LiveId" clId="{A0C6DB60-9492-4DB8-9E2E-93DBFBCEF99F}" dt="2021-02-18T14:53:13.690" v="12" actId="26606"/>
          <ac:spMkLst>
            <pc:docMk/>
            <pc:sldMk cId="1357013739" sldId="261"/>
            <ac:spMk id="2" creationId="{8FCF411D-0695-499F-8B1F-B96884589DBC}"/>
          </ac:spMkLst>
        </pc:spChg>
        <pc:spChg chg="del">
          <ac:chgData name="Michał Pyclik" userId="6d1d9512d460d1ef" providerId="LiveId" clId="{A0C6DB60-9492-4DB8-9E2E-93DBFBCEF99F}" dt="2021-02-18T14:53:13.690" v="12" actId="26606"/>
          <ac:spMkLst>
            <pc:docMk/>
            <pc:sldMk cId="1357013739" sldId="261"/>
            <ac:spMk id="71" creationId="{8A7BA06D-B3FF-4E91-8639-B4569AE3AA23}"/>
          </ac:spMkLst>
        </pc:spChg>
        <pc:spChg chg="del">
          <ac:chgData name="Michał Pyclik" userId="6d1d9512d460d1ef" providerId="LiveId" clId="{A0C6DB60-9492-4DB8-9E2E-93DBFBCEF99F}" dt="2021-02-18T14:53:13.690" v="12" actId="26606"/>
          <ac:spMkLst>
            <pc:docMk/>
            <pc:sldMk cId="1357013739" sldId="261"/>
            <ac:spMk id="73" creationId="{2B30C86D-5A07-48BC-9C9D-6F9A2DB1E9E1}"/>
          </ac:spMkLst>
        </pc:spChg>
        <pc:spChg chg="del">
          <ac:chgData name="Michał Pyclik" userId="6d1d9512d460d1ef" providerId="LiveId" clId="{A0C6DB60-9492-4DB8-9E2E-93DBFBCEF99F}" dt="2021-02-18T14:53:13.690" v="12" actId="26606"/>
          <ac:spMkLst>
            <pc:docMk/>
            <pc:sldMk cId="1357013739" sldId="261"/>
            <ac:spMk id="75" creationId="{F101C3BA-9804-47C4-8BCA-EC15FAD15885}"/>
          </ac:spMkLst>
        </pc:spChg>
        <pc:spChg chg="del">
          <ac:chgData name="Michał Pyclik" userId="6d1d9512d460d1ef" providerId="LiveId" clId="{A0C6DB60-9492-4DB8-9E2E-93DBFBCEF99F}" dt="2021-02-18T14:53:13.690" v="12" actId="26606"/>
          <ac:spMkLst>
            <pc:docMk/>
            <pc:sldMk cId="1357013739" sldId="261"/>
            <ac:spMk id="77" creationId="{A34066D6-1B59-4642-A86D-39464CEE971B}"/>
          </ac:spMkLst>
        </pc:spChg>
        <pc:spChg chg="del">
          <ac:chgData name="Michał Pyclik" userId="6d1d9512d460d1ef" providerId="LiveId" clId="{A0C6DB60-9492-4DB8-9E2E-93DBFBCEF99F}" dt="2021-02-18T14:53:13.690" v="12" actId="26606"/>
          <ac:spMkLst>
            <pc:docMk/>
            <pc:sldMk cId="1357013739" sldId="261"/>
            <ac:spMk id="79" creationId="{18E928D9-3091-4385-B979-265D55AD02CE}"/>
          </ac:spMkLst>
        </pc:spChg>
        <pc:spChg chg="del">
          <ac:chgData name="Michał Pyclik" userId="6d1d9512d460d1ef" providerId="LiveId" clId="{A0C6DB60-9492-4DB8-9E2E-93DBFBCEF99F}" dt="2021-02-18T14:53:13.690" v="12" actId="26606"/>
          <ac:spMkLst>
            <pc:docMk/>
            <pc:sldMk cId="1357013739" sldId="261"/>
            <ac:spMk id="81" creationId="{7D602432-D774-4CF5-94E8-7D52D01059D2}"/>
          </ac:spMkLst>
        </pc:spChg>
        <pc:spChg chg="del">
          <ac:chgData name="Michał Pyclik" userId="6d1d9512d460d1ef" providerId="LiveId" clId="{A0C6DB60-9492-4DB8-9E2E-93DBFBCEF99F}" dt="2021-02-18T14:53:13.690" v="12" actId="26606"/>
          <ac:spMkLst>
            <pc:docMk/>
            <pc:sldMk cId="1357013739" sldId="261"/>
            <ac:spMk id="83" creationId="{CBF9EBB4-5078-47B2-AAA0-DF4A88D8182A}"/>
          </ac:spMkLst>
        </pc:spChg>
        <pc:spChg chg="add">
          <ac:chgData name="Michał Pyclik" userId="6d1d9512d460d1ef" providerId="LiveId" clId="{A0C6DB60-9492-4DB8-9E2E-93DBFBCEF99F}" dt="2021-02-18T14:53:13.690" v="12" actId="26606"/>
          <ac:spMkLst>
            <pc:docMk/>
            <pc:sldMk cId="1357013739" sldId="261"/>
            <ac:spMk id="135" creationId="{8A7BA06D-B3FF-4E91-8639-B4569AE3AA23}"/>
          </ac:spMkLst>
        </pc:spChg>
        <pc:spChg chg="add">
          <ac:chgData name="Michał Pyclik" userId="6d1d9512d460d1ef" providerId="LiveId" clId="{A0C6DB60-9492-4DB8-9E2E-93DBFBCEF99F}" dt="2021-02-18T14:53:13.690" v="12" actId="26606"/>
          <ac:spMkLst>
            <pc:docMk/>
            <pc:sldMk cId="1357013739" sldId="261"/>
            <ac:spMk id="137" creationId="{2B30C86D-5A07-48BC-9C9D-6F9A2DB1E9E1}"/>
          </ac:spMkLst>
        </pc:spChg>
        <pc:spChg chg="add">
          <ac:chgData name="Michał Pyclik" userId="6d1d9512d460d1ef" providerId="LiveId" clId="{A0C6DB60-9492-4DB8-9E2E-93DBFBCEF99F}" dt="2021-02-18T14:53:13.690" v="12" actId="26606"/>
          <ac:spMkLst>
            <pc:docMk/>
            <pc:sldMk cId="1357013739" sldId="261"/>
            <ac:spMk id="139" creationId="{DCE1AED4-C7FF-4468-BF54-4470A0A3E283}"/>
          </ac:spMkLst>
        </pc:spChg>
        <pc:spChg chg="add">
          <ac:chgData name="Michał Pyclik" userId="6d1d9512d460d1ef" providerId="LiveId" clId="{A0C6DB60-9492-4DB8-9E2E-93DBFBCEF99F}" dt="2021-02-18T14:53:13.690" v="12" actId="26606"/>
          <ac:spMkLst>
            <pc:docMk/>
            <pc:sldMk cId="1357013739" sldId="261"/>
            <ac:spMk id="141" creationId="{BDE94FAB-AA60-43B4-A2C3-3A940B9A951A}"/>
          </ac:spMkLst>
        </pc:spChg>
        <pc:picChg chg="del">
          <ac:chgData name="Michał Pyclik" userId="6d1d9512d460d1ef" providerId="LiveId" clId="{A0C6DB60-9492-4DB8-9E2E-93DBFBCEF99F}" dt="2021-02-18T14:53:08.484" v="10" actId="478"/>
          <ac:picMkLst>
            <pc:docMk/>
            <pc:sldMk cId="1357013739" sldId="261"/>
            <ac:picMk id="1026" creationId="{67C5A8AA-4052-47B1-B653-9C328DD5CF06}"/>
          </ac:picMkLst>
        </pc:picChg>
        <pc:picChg chg="add mod">
          <ac:chgData name="Michał Pyclik" userId="6d1d9512d460d1ef" providerId="LiveId" clId="{A0C6DB60-9492-4DB8-9E2E-93DBFBCEF99F}" dt="2021-02-18T14:53:13.690" v="12" actId="26606"/>
          <ac:picMkLst>
            <pc:docMk/>
            <pc:sldMk cId="1357013739" sldId="261"/>
            <ac:picMk id="2050" creationId="{51ED7A00-1F24-436D-A38C-0F3D8DA194ED}"/>
          </ac:picMkLst>
        </pc:picChg>
      </pc:sldChg>
      <pc:sldChg chg="modSp mod">
        <pc:chgData name="Michał Pyclik" userId="6d1d9512d460d1ef" providerId="LiveId" clId="{A0C6DB60-9492-4DB8-9E2E-93DBFBCEF99F}" dt="2021-02-18T15:50:44.910" v="3144" actId="12"/>
        <pc:sldMkLst>
          <pc:docMk/>
          <pc:sldMk cId="3686359312" sldId="263"/>
        </pc:sldMkLst>
        <pc:spChg chg="mod">
          <ac:chgData name="Michał Pyclik" userId="6d1d9512d460d1ef" providerId="LiveId" clId="{A0C6DB60-9492-4DB8-9E2E-93DBFBCEF99F}" dt="2021-02-18T15:50:44.910" v="3144" actId="12"/>
          <ac:spMkLst>
            <pc:docMk/>
            <pc:sldMk cId="3686359312" sldId="263"/>
            <ac:spMk id="3" creationId="{1BA968B6-9EFA-4EE6-903D-BFC1F8925A9C}"/>
          </ac:spMkLst>
        </pc:spChg>
      </pc:sldChg>
      <pc:sldChg chg="modSp mod">
        <pc:chgData name="Michał Pyclik" userId="6d1d9512d460d1ef" providerId="LiveId" clId="{A0C6DB60-9492-4DB8-9E2E-93DBFBCEF99F}" dt="2021-02-18T15:28:41.719" v="1734" actId="20577"/>
        <pc:sldMkLst>
          <pc:docMk/>
          <pc:sldMk cId="3486073002" sldId="264"/>
        </pc:sldMkLst>
        <pc:spChg chg="mod">
          <ac:chgData name="Michał Pyclik" userId="6d1d9512d460d1ef" providerId="LiveId" clId="{A0C6DB60-9492-4DB8-9E2E-93DBFBCEF99F}" dt="2021-02-18T15:28:41.719" v="1734" actId="20577"/>
          <ac:spMkLst>
            <pc:docMk/>
            <pc:sldMk cId="3486073002" sldId="264"/>
            <ac:spMk id="3" creationId="{1BA968B6-9EFA-4EE6-903D-BFC1F8925A9C}"/>
          </ac:spMkLst>
        </pc:spChg>
      </pc:sldChg>
      <pc:sldChg chg="addSp modSp mod setBg">
        <pc:chgData name="Michał Pyclik" userId="6d1d9512d460d1ef" providerId="LiveId" clId="{A0C6DB60-9492-4DB8-9E2E-93DBFBCEF99F}" dt="2021-02-18T15:37:57.959" v="2583" actId="20577"/>
        <pc:sldMkLst>
          <pc:docMk/>
          <pc:sldMk cId="3532310211" sldId="265"/>
        </pc:sldMkLst>
        <pc:spChg chg="mod">
          <ac:chgData name="Michał Pyclik" userId="6d1d9512d460d1ef" providerId="LiveId" clId="{A0C6DB60-9492-4DB8-9E2E-93DBFBCEF99F}" dt="2021-02-18T15:37:57.959" v="2583" actId="20577"/>
          <ac:spMkLst>
            <pc:docMk/>
            <pc:sldMk cId="3532310211" sldId="265"/>
            <ac:spMk id="3" creationId="{1BA968B6-9EFA-4EE6-903D-BFC1F8925A9C}"/>
          </ac:spMkLst>
        </pc:spChg>
        <pc:spChg chg="add">
          <ac:chgData name="Michał Pyclik" userId="6d1d9512d460d1ef" providerId="LiveId" clId="{A0C6DB60-9492-4DB8-9E2E-93DBFBCEF99F}" dt="2021-02-18T15:33:24.041" v="2397" actId="26606"/>
          <ac:spMkLst>
            <pc:docMk/>
            <pc:sldMk cId="3532310211" sldId="265"/>
            <ac:spMk id="8" creationId="{907EF6B7-1338-4443-8C46-6A318D952DFD}"/>
          </ac:spMkLst>
        </pc:spChg>
        <pc:spChg chg="add">
          <ac:chgData name="Michał Pyclik" userId="6d1d9512d460d1ef" providerId="LiveId" clId="{A0C6DB60-9492-4DB8-9E2E-93DBFBCEF99F}" dt="2021-02-18T15:33:24.041" v="2397" actId="26606"/>
          <ac:spMkLst>
            <pc:docMk/>
            <pc:sldMk cId="3532310211" sldId="265"/>
            <ac:spMk id="10" creationId="{DAAE4CDD-124C-4DCF-9584-B6033B545DD5}"/>
          </ac:spMkLst>
        </pc:spChg>
        <pc:spChg chg="add">
          <ac:chgData name="Michał Pyclik" userId="6d1d9512d460d1ef" providerId="LiveId" clId="{A0C6DB60-9492-4DB8-9E2E-93DBFBCEF99F}" dt="2021-02-18T15:33:24.041" v="2397" actId="26606"/>
          <ac:spMkLst>
            <pc:docMk/>
            <pc:sldMk cId="3532310211" sldId="265"/>
            <ac:spMk id="12" creationId="{081E4A58-353D-44AE-B2FC-2A74E2E400F7}"/>
          </ac:spMkLst>
        </pc:spChg>
      </pc:sldChg>
      <pc:sldChg chg="addSp delSp modSp mod">
        <pc:chgData name="Michał Pyclik" userId="6d1d9512d460d1ef" providerId="LiveId" clId="{A0C6DB60-9492-4DB8-9E2E-93DBFBCEF99F}" dt="2021-02-18T15:49:10.444" v="3116" actId="313"/>
        <pc:sldMkLst>
          <pc:docMk/>
          <pc:sldMk cId="3930516879" sldId="266"/>
        </pc:sldMkLst>
        <pc:spChg chg="del">
          <ac:chgData name="Michał Pyclik" userId="6d1d9512d460d1ef" providerId="LiveId" clId="{A0C6DB60-9492-4DB8-9E2E-93DBFBCEF99F}" dt="2021-02-18T14:54:35.946" v="22" actId="478"/>
          <ac:spMkLst>
            <pc:docMk/>
            <pc:sldMk cId="3930516879" sldId="266"/>
            <ac:spMk id="4" creationId="{00E3A2FE-DBDE-4936-9BF9-6D4EED6462DE}"/>
          </ac:spMkLst>
        </pc:spChg>
        <pc:spChg chg="del">
          <ac:chgData name="Michał Pyclik" userId="6d1d9512d460d1ef" providerId="LiveId" clId="{A0C6DB60-9492-4DB8-9E2E-93DBFBCEF99F}" dt="2021-02-18T14:54:35.946" v="22" actId="478"/>
          <ac:spMkLst>
            <pc:docMk/>
            <pc:sldMk cId="3930516879" sldId="266"/>
            <ac:spMk id="6" creationId="{AAD8E1B3-18F3-4E6F-BA3B-8B442EA8AAF0}"/>
          </ac:spMkLst>
        </pc:spChg>
        <pc:spChg chg="del">
          <ac:chgData name="Michał Pyclik" userId="6d1d9512d460d1ef" providerId="LiveId" clId="{A0C6DB60-9492-4DB8-9E2E-93DBFBCEF99F}" dt="2021-02-18T14:54:35.946" v="22" actId="478"/>
          <ac:spMkLst>
            <pc:docMk/>
            <pc:sldMk cId="3930516879" sldId="266"/>
            <ac:spMk id="7" creationId="{9A6BB044-BFD3-451C-8A0B-121453940831}"/>
          </ac:spMkLst>
        </pc:spChg>
        <pc:spChg chg="del">
          <ac:chgData name="Michał Pyclik" userId="6d1d9512d460d1ef" providerId="LiveId" clId="{A0C6DB60-9492-4DB8-9E2E-93DBFBCEF99F}" dt="2021-02-18T14:54:35.946" v="22" actId="478"/>
          <ac:spMkLst>
            <pc:docMk/>
            <pc:sldMk cId="3930516879" sldId="266"/>
            <ac:spMk id="9" creationId="{50BE0787-6A22-4FA6-89B3-D9006DC32BF4}"/>
          </ac:spMkLst>
        </pc:spChg>
        <pc:spChg chg="del">
          <ac:chgData name="Michał Pyclik" userId="6d1d9512d460d1ef" providerId="LiveId" clId="{A0C6DB60-9492-4DB8-9E2E-93DBFBCEF99F}" dt="2021-02-18T14:54:35.946" v="22" actId="478"/>
          <ac:spMkLst>
            <pc:docMk/>
            <pc:sldMk cId="3930516879" sldId="266"/>
            <ac:spMk id="10" creationId="{FBC8EBDD-E9F3-4515-9DFC-B8A3F64CB032}"/>
          </ac:spMkLst>
        </pc:spChg>
        <pc:spChg chg="del">
          <ac:chgData name="Michał Pyclik" userId="6d1d9512d460d1ef" providerId="LiveId" clId="{A0C6DB60-9492-4DB8-9E2E-93DBFBCEF99F}" dt="2021-02-18T14:54:35.946" v="22" actId="478"/>
          <ac:spMkLst>
            <pc:docMk/>
            <pc:sldMk cId="3930516879" sldId="266"/>
            <ac:spMk id="12" creationId="{70B19C6A-017E-43DB-85FB-ACA128B6E3BE}"/>
          </ac:spMkLst>
        </pc:spChg>
        <pc:spChg chg="del">
          <ac:chgData name="Michał Pyclik" userId="6d1d9512d460d1ef" providerId="LiveId" clId="{A0C6DB60-9492-4DB8-9E2E-93DBFBCEF99F}" dt="2021-02-18T14:54:35.946" v="22" actId="478"/>
          <ac:spMkLst>
            <pc:docMk/>
            <pc:sldMk cId="3930516879" sldId="266"/>
            <ac:spMk id="15" creationId="{6221250F-FCA5-48A9-A950-3868B2830D7F}"/>
          </ac:spMkLst>
        </pc:spChg>
        <pc:spChg chg="del">
          <ac:chgData name="Michał Pyclik" userId="6d1d9512d460d1ef" providerId="LiveId" clId="{A0C6DB60-9492-4DB8-9E2E-93DBFBCEF99F}" dt="2021-02-18T14:54:35.946" v="22" actId="478"/>
          <ac:spMkLst>
            <pc:docMk/>
            <pc:sldMk cId="3930516879" sldId="266"/>
            <ac:spMk id="16" creationId="{B84B021E-2DEC-45F4-89E4-57E6D11B08CC}"/>
          </ac:spMkLst>
        </pc:spChg>
        <pc:spChg chg="del">
          <ac:chgData name="Michał Pyclik" userId="6d1d9512d460d1ef" providerId="LiveId" clId="{A0C6DB60-9492-4DB8-9E2E-93DBFBCEF99F}" dt="2021-02-18T14:54:35.946" v="22" actId="478"/>
          <ac:spMkLst>
            <pc:docMk/>
            <pc:sldMk cId="3930516879" sldId="266"/>
            <ac:spMk id="18" creationId="{0199E35B-6691-4D73-9CBF-CFB45E19AEE0}"/>
          </ac:spMkLst>
        </pc:spChg>
        <pc:grpChg chg="del">
          <ac:chgData name="Michał Pyclik" userId="6d1d9512d460d1ef" providerId="LiveId" clId="{A0C6DB60-9492-4DB8-9E2E-93DBFBCEF99F}" dt="2021-02-18T14:54:35.946" v="22" actId="478"/>
          <ac:grpSpMkLst>
            <pc:docMk/>
            <pc:sldMk cId="3930516879" sldId="266"/>
            <ac:grpSpMk id="5" creationId="{8F8CB205-1C67-44A1-8B9F-DB55931EF2D6}"/>
          </ac:grpSpMkLst>
        </pc:grpChg>
        <pc:grpChg chg="del">
          <ac:chgData name="Michał Pyclik" userId="6d1d9512d460d1ef" providerId="LiveId" clId="{A0C6DB60-9492-4DB8-9E2E-93DBFBCEF99F}" dt="2021-02-18T14:54:35.946" v="22" actId="478"/>
          <ac:grpSpMkLst>
            <pc:docMk/>
            <pc:sldMk cId="3930516879" sldId="266"/>
            <ac:grpSpMk id="8" creationId="{239105DE-A121-4C49-A661-E94FC84AE6E8}"/>
          </ac:grpSpMkLst>
        </pc:grpChg>
        <pc:grpChg chg="del">
          <ac:chgData name="Michał Pyclik" userId="6d1d9512d460d1ef" providerId="LiveId" clId="{A0C6DB60-9492-4DB8-9E2E-93DBFBCEF99F}" dt="2021-02-18T14:54:35.946" v="22" actId="478"/>
          <ac:grpSpMkLst>
            <pc:docMk/>
            <pc:sldMk cId="3930516879" sldId="266"/>
            <ac:grpSpMk id="11" creationId="{7225B1C9-E617-4128-B07E-F544D17037DE}"/>
          </ac:grpSpMkLst>
        </pc:grpChg>
        <pc:grpChg chg="del">
          <ac:chgData name="Michał Pyclik" userId="6d1d9512d460d1ef" providerId="LiveId" clId="{A0C6DB60-9492-4DB8-9E2E-93DBFBCEF99F}" dt="2021-02-18T14:54:35.946" v="22" actId="478"/>
          <ac:grpSpMkLst>
            <pc:docMk/>
            <pc:sldMk cId="3930516879" sldId="266"/>
            <ac:grpSpMk id="17" creationId="{C26F432D-178A-4912-B066-4A63839550EE}"/>
          </ac:grpSpMkLst>
        </pc:grpChg>
        <pc:grpChg chg="del">
          <ac:chgData name="Michał Pyclik" userId="6d1d9512d460d1ef" providerId="LiveId" clId="{A0C6DB60-9492-4DB8-9E2E-93DBFBCEF99F}" dt="2021-02-18T14:54:37.829" v="23" actId="478"/>
          <ac:grpSpMkLst>
            <pc:docMk/>
            <pc:sldMk cId="3930516879" sldId="266"/>
            <ac:grpSpMk id="19" creationId="{856DAA3C-8543-4A38-9B27-E13179AD64CE}"/>
          </ac:grpSpMkLst>
        </pc:grpChg>
        <pc:graphicFrameChg chg="add del mod modGraphic">
          <ac:chgData name="Michał Pyclik" userId="6d1d9512d460d1ef" providerId="LiveId" clId="{A0C6DB60-9492-4DB8-9E2E-93DBFBCEF99F}" dt="2021-02-18T15:45:28.593" v="2920" actId="478"/>
          <ac:graphicFrameMkLst>
            <pc:docMk/>
            <pc:sldMk cId="3930516879" sldId="266"/>
            <ac:graphicFrameMk id="2" creationId="{A29504DE-33AD-4752-B264-3E3B5CCA7557}"/>
          </ac:graphicFrameMkLst>
        </pc:graphicFrameChg>
        <pc:graphicFrameChg chg="add mod modGraphic">
          <ac:chgData name="Michał Pyclik" userId="6d1d9512d460d1ef" providerId="LiveId" clId="{A0C6DB60-9492-4DB8-9E2E-93DBFBCEF99F}" dt="2021-02-18T15:49:10.444" v="3116" actId="313"/>
          <ac:graphicFrameMkLst>
            <pc:docMk/>
            <pc:sldMk cId="3930516879" sldId="266"/>
            <ac:graphicFrameMk id="3" creationId="{E69DF4B1-DEF4-440D-9287-5DC178F863BF}"/>
          </ac:graphicFrameMkLst>
        </pc:graphicFrameChg>
      </pc:sldChg>
      <pc:sldChg chg="modSp mod">
        <pc:chgData name="Michał Pyclik" userId="6d1d9512d460d1ef" providerId="LiveId" clId="{A0C6DB60-9492-4DB8-9E2E-93DBFBCEF99F}" dt="2021-02-18T16:00:07.363" v="3331" actId="27636"/>
        <pc:sldMkLst>
          <pc:docMk/>
          <pc:sldMk cId="671806405" sldId="267"/>
        </pc:sldMkLst>
        <pc:spChg chg="mod">
          <ac:chgData name="Michał Pyclik" userId="6d1d9512d460d1ef" providerId="LiveId" clId="{A0C6DB60-9492-4DB8-9E2E-93DBFBCEF99F}" dt="2021-02-18T16:00:07.363" v="3331" actId="27636"/>
          <ac:spMkLst>
            <pc:docMk/>
            <pc:sldMk cId="671806405" sldId="267"/>
            <ac:spMk id="3" creationId="{1BA968B6-9EFA-4EE6-903D-BFC1F8925A9C}"/>
          </ac:spMkLst>
        </pc:spChg>
      </pc:sldChg>
      <pc:sldChg chg="addSp delSp modSp mod setClrOvrMap">
        <pc:chgData name="Michał Pyclik" userId="6d1d9512d460d1ef" providerId="LiveId" clId="{A0C6DB60-9492-4DB8-9E2E-93DBFBCEF99F}" dt="2021-02-18T14:53:30.633" v="15" actId="26606"/>
        <pc:sldMkLst>
          <pc:docMk/>
          <pc:sldMk cId="3291085339" sldId="269"/>
        </pc:sldMkLst>
        <pc:spChg chg="mod ord">
          <ac:chgData name="Michał Pyclik" userId="6d1d9512d460d1ef" providerId="LiveId" clId="{A0C6DB60-9492-4DB8-9E2E-93DBFBCEF99F}" dt="2021-02-18T14:53:30.633" v="15" actId="26606"/>
          <ac:spMkLst>
            <pc:docMk/>
            <pc:sldMk cId="3291085339" sldId="269"/>
            <ac:spMk id="2" creationId="{8FCF411D-0695-499F-8B1F-B96884589DBC}"/>
          </ac:spMkLst>
        </pc:spChg>
        <pc:spChg chg="del">
          <ac:chgData name="Michał Pyclik" userId="6d1d9512d460d1ef" providerId="LiveId" clId="{A0C6DB60-9492-4DB8-9E2E-93DBFBCEF99F}" dt="2021-02-18T14:53:30.633" v="15" actId="26606"/>
          <ac:spMkLst>
            <pc:docMk/>
            <pc:sldMk cId="3291085339" sldId="269"/>
            <ac:spMk id="71" creationId="{8A7BA06D-B3FF-4E91-8639-B4569AE3AA23}"/>
          </ac:spMkLst>
        </pc:spChg>
        <pc:spChg chg="del">
          <ac:chgData name="Michał Pyclik" userId="6d1d9512d460d1ef" providerId="LiveId" clId="{A0C6DB60-9492-4DB8-9E2E-93DBFBCEF99F}" dt="2021-02-18T14:53:30.633" v="15" actId="26606"/>
          <ac:spMkLst>
            <pc:docMk/>
            <pc:sldMk cId="3291085339" sldId="269"/>
            <ac:spMk id="73" creationId="{2B30C86D-5A07-48BC-9C9D-6F9A2DB1E9E1}"/>
          </ac:spMkLst>
        </pc:spChg>
        <pc:spChg chg="del">
          <ac:chgData name="Michał Pyclik" userId="6d1d9512d460d1ef" providerId="LiveId" clId="{A0C6DB60-9492-4DB8-9E2E-93DBFBCEF99F}" dt="2021-02-18T14:53:30.633" v="15" actId="26606"/>
          <ac:spMkLst>
            <pc:docMk/>
            <pc:sldMk cId="3291085339" sldId="269"/>
            <ac:spMk id="75" creationId="{A1D7EC86-7CB9-431D-8AC3-8AAF0440B162}"/>
          </ac:spMkLst>
        </pc:spChg>
        <pc:spChg chg="del">
          <ac:chgData name="Michał Pyclik" userId="6d1d9512d460d1ef" providerId="LiveId" clId="{A0C6DB60-9492-4DB8-9E2E-93DBFBCEF99F}" dt="2021-02-18T14:53:30.633" v="15" actId="26606"/>
          <ac:spMkLst>
            <pc:docMk/>
            <pc:sldMk cId="3291085339" sldId="269"/>
            <ac:spMk id="77" creationId="{D4B9777F-B610-419B-9193-80306388F3E2}"/>
          </ac:spMkLst>
        </pc:spChg>
        <pc:spChg chg="del">
          <ac:chgData name="Michał Pyclik" userId="6d1d9512d460d1ef" providerId="LiveId" clId="{A0C6DB60-9492-4DB8-9E2E-93DBFBCEF99F}" dt="2021-02-18T14:53:30.633" v="15" actId="26606"/>
          <ac:spMkLst>
            <pc:docMk/>
            <pc:sldMk cId="3291085339" sldId="269"/>
            <ac:spMk id="79" creationId="{311F016A-A753-449B-9EA6-322199B7119E}"/>
          </ac:spMkLst>
        </pc:spChg>
        <pc:spChg chg="del">
          <ac:chgData name="Michał Pyclik" userId="6d1d9512d460d1ef" providerId="LiveId" clId="{A0C6DB60-9492-4DB8-9E2E-93DBFBCEF99F}" dt="2021-02-18T14:53:30.633" v="15" actId="26606"/>
          <ac:spMkLst>
            <pc:docMk/>
            <pc:sldMk cId="3291085339" sldId="269"/>
            <ac:spMk id="81" creationId="{95106A28-883A-4993-BF9E-C403B81A8D66}"/>
          </ac:spMkLst>
        </pc:spChg>
        <pc:spChg chg="del">
          <ac:chgData name="Michał Pyclik" userId="6d1d9512d460d1ef" providerId="LiveId" clId="{A0C6DB60-9492-4DB8-9E2E-93DBFBCEF99F}" dt="2021-02-18T14:53:30.633" v="15" actId="26606"/>
          <ac:spMkLst>
            <pc:docMk/>
            <pc:sldMk cId="3291085339" sldId="269"/>
            <ac:spMk id="83" creationId="{F5AE4E4F-9F4C-43ED-8299-9BD63B74E8F0}"/>
          </ac:spMkLst>
        </pc:spChg>
        <pc:spChg chg="add">
          <ac:chgData name="Michał Pyclik" userId="6d1d9512d460d1ef" providerId="LiveId" clId="{A0C6DB60-9492-4DB8-9E2E-93DBFBCEF99F}" dt="2021-02-18T14:53:30.633" v="15" actId="26606"/>
          <ac:spMkLst>
            <pc:docMk/>
            <pc:sldMk cId="3291085339" sldId="269"/>
            <ac:spMk id="135" creationId="{8A7BA06D-B3FF-4E91-8639-B4569AE3AA23}"/>
          </ac:spMkLst>
        </pc:spChg>
        <pc:spChg chg="add">
          <ac:chgData name="Michał Pyclik" userId="6d1d9512d460d1ef" providerId="LiveId" clId="{A0C6DB60-9492-4DB8-9E2E-93DBFBCEF99F}" dt="2021-02-18T14:53:30.633" v="15" actId="26606"/>
          <ac:spMkLst>
            <pc:docMk/>
            <pc:sldMk cId="3291085339" sldId="269"/>
            <ac:spMk id="137" creationId="{2B30C86D-5A07-48BC-9C9D-6F9A2DB1E9E1}"/>
          </ac:spMkLst>
        </pc:spChg>
        <pc:spChg chg="add">
          <ac:chgData name="Michał Pyclik" userId="6d1d9512d460d1ef" providerId="LiveId" clId="{A0C6DB60-9492-4DB8-9E2E-93DBFBCEF99F}" dt="2021-02-18T14:53:30.633" v="15" actId="26606"/>
          <ac:spMkLst>
            <pc:docMk/>
            <pc:sldMk cId="3291085339" sldId="269"/>
            <ac:spMk id="139" creationId="{E2CFBC99-FB8F-41F7-A81D-A5288D688D79}"/>
          </ac:spMkLst>
        </pc:spChg>
        <pc:spChg chg="add">
          <ac:chgData name="Michał Pyclik" userId="6d1d9512d460d1ef" providerId="LiveId" clId="{A0C6DB60-9492-4DB8-9E2E-93DBFBCEF99F}" dt="2021-02-18T14:53:30.633" v="15" actId="26606"/>
          <ac:spMkLst>
            <pc:docMk/>
            <pc:sldMk cId="3291085339" sldId="269"/>
            <ac:spMk id="141" creationId="{1EF86BFA-9133-4F6B-98BE-1CBB87EB62F5}"/>
          </ac:spMkLst>
        </pc:spChg>
        <pc:picChg chg="del">
          <ac:chgData name="Michał Pyclik" userId="6d1d9512d460d1ef" providerId="LiveId" clId="{A0C6DB60-9492-4DB8-9E2E-93DBFBCEF99F}" dt="2021-02-18T14:53:19.072" v="13" actId="478"/>
          <ac:picMkLst>
            <pc:docMk/>
            <pc:sldMk cId="3291085339" sldId="269"/>
            <ac:picMk id="2050" creationId="{43202278-A702-4648-91F2-4A9B65613CD4}"/>
          </ac:picMkLst>
        </pc:picChg>
        <pc:picChg chg="add mod">
          <ac:chgData name="Michał Pyclik" userId="6d1d9512d460d1ef" providerId="LiveId" clId="{A0C6DB60-9492-4DB8-9E2E-93DBFBCEF99F}" dt="2021-02-18T14:53:30.633" v="15" actId="26606"/>
          <ac:picMkLst>
            <pc:docMk/>
            <pc:sldMk cId="3291085339" sldId="269"/>
            <ac:picMk id="3074" creationId="{F46C6F5F-46E9-4CB3-990A-E2741045EC31}"/>
          </ac:picMkLst>
        </pc:picChg>
      </pc:sldChg>
      <pc:sldChg chg="modSp mod">
        <pc:chgData name="Michał Pyclik" userId="6d1d9512d460d1ef" providerId="LiveId" clId="{A0C6DB60-9492-4DB8-9E2E-93DBFBCEF99F}" dt="2021-02-18T15:40:49.713" v="2791" actId="20577"/>
        <pc:sldMkLst>
          <pc:docMk/>
          <pc:sldMk cId="2065231512" sldId="270"/>
        </pc:sldMkLst>
        <pc:graphicFrameChg chg="mod modGraphic">
          <ac:chgData name="Michał Pyclik" userId="6d1d9512d460d1ef" providerId="LiveId" clId="{A0C6DB60-9492-4DB8-9E2E-93DBFBCEF99F}" dt="2021-02-18T15:40:49.713" v="2791" actId="20577"/>
          <ac:graphicFrameMkLst>
            <pc:docMk/>
            <pc:sldMk cId="2065231512" sldId="270"/>
            <ac:graphicFrameMk id="2" creationId="{C17DBFA3-59B6-40A3-B34F-D3AC6A7B397E}"/>
          </ac:graphicFrameMkLst>
        </pc:graphicFrameChg>
      </pc:sldChg>
      <pc:sldChg chg="addSp delSp modSp mod">
        <pc:chgData name="Michał Pyclik" userId="6d1d9512d460d1ef" providerId="LiveId" clId="{A0C6DB60-9492-4DB8-9E2E-93DBFBCEF99F}" dt="2021-02-18T15:45:22.128" v="2919" actId="478"/>
        <pc:sldMkLst>
          <pc:docMk/>
          <pc:sldMk cId="1374355482" sldId="271"/>
        </pc:sldMkLst>
        <pc:graphicFrameChg chg="del">
          <ac:chgData name="Michał Pyclik" userId="6d1d9512d460d1ef" providerId="LiveId" clId="{A0C6DB60-9492-4DB8-9E2E-93DBFBCEF99F}" dt="2021-02-18T15:45:22.128" v="2919" actId="478"/>
          <ac:graphicFrameMkLst>
            <pc:docMk/>
            <pc:sldMk cId="1374355482" sldId="271"/>
            <ac:graphicFrameMk id="2" creationId="{1F31560E-BCE4-432A-8A10-AAB72EF560D2}"/>
          </ac:graphicFrameMkLst>
        </pc:graphicFrameChg>
        <pc:graphicFrameChg chg="add mod">
          <ac:chgData name="Michał Pyclik" userId="6d1d9512d460d1ef" providerId="LiveId" clId="{A0C6DB60-9492-4DB8-9E2E-93DBFBCEF99F}" dt="2021-02-18T15:45:19.537" v="2918"/>
          <ac:graphicFrameMkLst>
            <pc:docMk/>
            <pc:sldMk cId="1374355482" sldId="271"/>
            <ac:graphicFrameMk id="3" creationId="{47AB0173-10AD-46BA-B322-429C371C5E73}"/>
          </ac:graphicFrameMkLst>
        </pc:graphicFrameChg>
      </pc:sldChg>
      <pc:sldChg chg="addSp delSp modSp mod setClrOvrMap">
        <pc:chgData name="Michał Pyclik" userId="6d1d9512d460d1ef" providerId="LiveId" clId="{A0C6DB60-9492-4DB8-9E2E-93DBFBCEF99F}" dt="2021-02-18T14:53:43.450" v="18" actId="26606"/>
        <pc:sldMkLst>
          <pc:docMk/>
          <pc:sldMk cId="1024853468" sldId="272"/>
        </pc:sldMkLst>
        <pc:spChg chg="mod ord">
          <ac:chgData name="Michał Pyclik" userId="6d1d9512d460d1ef" providerId="LiveId" clId="{A0C6DB60-9492-4DB8-9E2E-93DBFBCEF99F}" dt="2021-02-18T14:53:43.450" v="18" actId="26606"/>
          <ac:spMkLst>
            <pc:docMk/>
            <pc:sldMk cId="1024853468" sldId="272"/>
            <ac:spMk id="2" creationId="{8FCF411D-0695-499F-8B1F-B96884589DBC}"/>
          </ac:spMkLst>
        </pc:spChg>
        <pc:spChg chg="add">
          <ac:chgData name="Michał Pyclik" userId="6d1d9512d460d1ef" providerId="LiveId" clId="{A0C6DB60-9492-4DB8-9E2E-93DBFBCEF99F}" dt="2021-02-18T14:53:43.450" v="18" actId="26606"/>
          <ac:spMkLst>
            <pc:docMk/>
            <pc:sldMk cId="1024853468" sldId="272"/>
            <ac:spMk id="78" creationId="{8A7BA06D-B3FF-4E91-8639-B4569AE3AA23}"/>
          </ac:spMkLst>
        </pc:spChg>
        <pc:spChg chg="add">
          <ac:chgData name="Michał Pyclik" userId="6d1d9512d460d1ef" providerId="LiveId" clId="{A0C6DB60-9492-4DB8-9E2E-93DBFBCEF99F}" dt="2021-02-18T14:53:43.450" v="18" actId="26606"/>
          <ac:spMkLst>
            <pc:docMk/>
            <pc:sldMk cId="1024853468" sldId="272"/>
            <ac:spMk id="80" creationId="{2B30C86D-5A07-48BC-9C9D-6F9A2DB1E9E1}"/>
          </ac:spMkLst>
        </pc:spChg>
        <pc:spChg chg="add">
          <ac:chgData name="Michał Pyclik" userId="6d1d9512d460d1ef" providerId="LiveId" clId="{A0C6DB60-9492-4DB8-9E2E-93DBFBCEF99F}" dt="2021-02-18T14:53:43.450" v="18" actId="26606"/>
          <ac:spMkLst>
            <pc:docMk/>
            <pc:sldMk cId="1024853468" sldId="272"/>
            <ac:spMk id="82" creationId="{E2CFBC99-FB8F-41F7-A81D-A5288D688D79}"/>
          </ac:spMkLst>
        </pc:spChg>
        <pc:spChg chg="add">
          <ac:chgData name="Michał Pyclik" userId="6d1d9512d460d1ef" providerId="LiveId" clId="{A0C6DB60-9492-4DB8-9E2E-93DBFBCEF99F}" dt="2021-02-18T14:53:43.450" v="18" actId="26606"/>
          <ac:spMkLst>
            <pc:docMk/>
            <pc:sldMk cId="1024853468" sldId="272"/>
            <ac:spMk id="84" creationId="{1EF86BFA-9133-4F6B-98BE-1CBB87EB62F5}"/>
          </ac:spMkLst>
        </pc:spChg>
        <pc:spChg chg="del">
          <ac:chgData name="Michał Pyclik" userId="6d1d9512d460d1ef" providerId="LiveId" clId="{A0C6DB60-9492-4DB8-9E2E-93DBFBCEF99F}" dt="2021-02-18T14:53:43.450" v="18" actId="26606"/>
          <ac:spMkLst>
            <pc:docMk/>
            <pc:sldMk cId="1024853468" sldId="272"/>
            <ac:spMk id="135" creationId="{8A7BA06D-B3FF-4E91-8639-B4569AE3AA23}"/>
          </ac:spMkLst>
        </pc:spChg>
        <pc:spChg chg="del">
          <ac:chgData name="Michał Pyclik" userId="6d1d9512d460d1ef" providerId="LiveId" clId="{A0C6DB60-9492-4DB8-9E2E-93DBFBCEF99F}" dt="2021-02-18T14:53:43.450" v="18" actId="26606"/>
          <ac:spMkLst>
            <pc:docMk/>
            <pc:sldMk cId="1024853468" sldId="272"/>
            <ac:spMk id="137" creationId="{2B30C86D-5A07-48BC-9C9D-6F9A2DB1E9E1}"/>
          </ac:spMkLst>
        </pc:spChg>
        <pc:spChg chg="del">
          <ac:chgData name="Michał Pyclik" userId="6d1d9512d460d1ef" providerId="LiveId" clId="{A0C6DB60-9492-4DB8-9E2E-93DBFBCEF99F}" dt="2021-02-18T14:53:43.450" v="18" actId="26606"/>
          <ac:spMkLst>
            <pc:docMk/>
            <pc:sldMk cId="1024853468" sldId="272"/>
            <ac:spMk id="139" creationId="{A1D7EC86-7CB9-431D-8AC3-8AAF0440B162}"/>
          </ac:spMkLst>
        </pc:spChg>
        <pc:spChg chg="del">
          <ac:chgData name="Michał Pyclik" userId="6d1d9512d460d1ef" providerId="LiveId" clId="{A0C6DB60-9492-4DB8-9E2E-93DBFBCEF99F}" dt="2021-02-18T14:53:43.450" v="18" actId="26606"/>
          <ac:spMkLst>
            <pc:docMk/>
            <pc:sldMk cId="1024853468" sldId="272"/>
            <ac:spMk id="141" creationId="{D4B9777F-B610-419B-9193-80306388F3E2}"/>
          </ac:spMkLst>
        </pc:spChg>
        <pc:spChg chg="del">
          <ac:chgData name="Michał Pyclik" userId="6d1d9512d460d1ef" providerId="LiveId" clId="{A0C6DB60-9492-4DB8-9E2E-93DBFBCEF99F}" dt="2021-02-18T14:53:43.450" v="18" actId="26606"/>
          <ac:spMkLst>
            <pc:docMk/>
            <pc:sldMk cId="1024853468" sldId="272"/>
            <ac:spMk id="143" creationId="{311F016A-A753-449B-9EA6-322199B7119E}"/>
          </ac:spMkLst>
        </pc:spChg>
        <pc:spChg chg="del">
          <ac:chgData name="Michał Pyclik" userId="6d1d9512d460d1ef" providerId="LiveId" clId="{A0C6DB60-9492-4DB8-9E2E-93DBFBCEF99F}" dt="2021-02-18T14:53:43.450" v="18" actId="26606"/>
          <ac:spMkLst>
            <pc:docMk/>
            <pc:sldMk cId="1024853468" sldId="272"/>
            <ac:spMk id="145" creationId="{95106A28-883A-4993-BF9E-C403B81A8D66}"/>
          </ac:spMkLst>
        </pc:spChg>
        <pc:spChg chg="del">
          <ac:chgData name="Michał Pyclik" userId="6d1d9512d460d1ef" providerId="LiveId" clId="{A0C6DB60-9492-4DB8-9E2E-93DBFBCEF99F}" dt="2021-02-18T14:53:43.450" v="18" actId="26606"/>
          <ac:spMkLst>
            <pc:docMk/>
            <pc:sldMk cId="1024853468" sldId="272"/>
            <ac:spMk id="147" creationId="{F5AE4E4F-9F4C-43ED-8299-9BD63B74E8F0}"/>
          </ac:spMkLst>
        </pc:spChg>
        <pc:picChg chg="del">
          <ac:chgData name="Michał Pyclik" userId="6d1d9512d460d1ef" providerId="LiveId" clId="{A0C6DB60-9492-4DB8-9E2E-93DBFBCEF99F}" dt="2021-02-18T14:53:35.166" v="16" actId="478"/>
          <ac:picMkLst>
            <pc:docMk/>
            <pc:sldMk cId="1024853468" sldId="272"/>
            <ac:picMk id="3074" creationId="{27A4CAF8-5407-4DA0-88EC-F0DD7F0C6DC0}"/>
          </ac:picMkLst>
        </pc:picChg>
        <pc:picChg chg="add mod">
          <ac:chgData name="Michał Pyclik" userId="6d1d9512d460d1ef" providerId="LiveId" clId="{A0C6DB60-9492-4DB8-9E2E-93DBFBCEF99F}" dt="2021-02-18T14:53:43.450" v="18" actId="26606"/>
          <ac:picMkLst>
            <pc:docMk/>
            <pc:sldMk cId="1024853468" sldId="272"/>
            <ac:picMk id="4098" creationId="{779BEC31-8DA3-4355-9466-E79EE1343454}"/>
          </ac:picMkLst>
        </pc:picChg>
      </pc:sldChg>
      <pc:sldChg chg="modSp mod">
        <pc:chgData name="Michał Pyclik" userId="6d1d9512d460d1ef" providerId="LiveId" clId="{A0C6DB60-9492-4DB8-9E2E-93DBFBCEF99F}" dt="2021-02-18T16:01:12.865" v="3502" actId="6549"/>
        <pc:sldMkLst>
          <pc:docMk/>
          <pc:sldMk cId="1665572557" sldId="273"/>
        </pc:sldMkLst>
        <pc:spChg chg="mod">
          <ac:chgData name="Michał Pyclik" userId="6d1d9512d460d1ef" providerId="LiveId" clId="{A0C6DB60-9492-4DB8-9E2E-93DBFBCEF99F}" dt="2021-02-18T16:01:12.865" v="3502" actId="6549"/>
          <ac:spMkLst>
            <pc:docMk/>
            <pc:sldMk cId="1665572557" sldId="273"/>
            <ac:spMk id="3" creationId="{1BA968B6-9EFA-4EE6-903D-BFC1F8925A9C}"/>
          </ac:spMkLst>
        </pc:spChg>
      </pc:sldChg>
      <pc:sldChg chg="modSp add mod">
        <pc:chgData name="Michał Pyclik" userId="6d1d9512d460d1ef" providerId="LiveId" clId="{A0C6DB60-9492-4DB8-9E2E-93DBFBCEF99F}" dt="2021-02-18T15:52:36.429" v="3179" actId="6549"/>
        <pc:sldMkLst>
          <pc:docMk/>
          <pc:sldMk cId="308178669" sldId="274"/>
        </pc:sldMkLst>
        <pc:spChg chg="mod">
          <ac:chgData name="Michał Pyclik" userId="6d1d9512d460d1ef" providerId="LiveId" clId="{A0C6DB60-9492-4DB8-9E2E-93DBFBCEF99F}" dt="2021-02-18T15:52:36.429" v="3179" actId="6549"/>
          <ac:spMkLst>
            <pc:docMk/>
            <pc:sldMk cId="308178669" sldId="274"/>
            <ac:spMk id="3" creationId="{1BA968B6-9EFA-4EE6-903D-BFC1F8925A9C}"/>
          </ac:spMkLst>
        </pc:spChg>
      </pc:sldChg>
      <pc:sldChg chg="del">
        <pc:chgData name="Michał Pyclik" userId="6d1d9512d460d1ef" providerId="LiveId" clId="{A0C6DB60-9492-4DB8-9E2E-93DBFBCEF99F}" dt="2021-02-18T15:49:40.080" v="3117" actId="47"/>
        <pc:sldMkLst>
          <pc:docMk/>
          <pc:sldMk cId="1706955138" sldId="274"/>
        </pc:sldMkLst>
      </pc:sldChg>
      <pc:sldChg chg="del">
        <pc:chgData name="Michał Pyclik" userId="6d1d9512d460d1ef" providerId="LiveId" clId="{A0C6DB60-9492-4DB8-9E2E-93DBFBCEF99F}" dt="2021-02-18T15:49:40.080" v="3117" actId="47"/>
        <pc:sldMkLst>
          <pc:docMk/>
          <pc:sldMk cId="125531259" sldId="275"/>
        </pc:sldMkLst>
      </pc:sldChg>
      <pc:sldChg chg="modSp add mod">
        <pc:chgData name="Michał Pyclik" userId="6d1d9512d460d1ef" providerId="LiveId" clId="{A0C6DB60-9492-4DB8-9E2E-93DBFBCEF99F}" dt="2021-02-18T15:53:49.269" v="3215" actId="6549"/>
        <pc:sldMkLst>
          <pc:docMk/>
          <pc:sldMk cId="308930412" sldId="275"/>
        </pc:sldMkLst>
        <pc:spChg chg="mod">
          <ac:chgData name="Michał Pyclik" userId="6d1d9512d460d1ef" providerId="LiveId" clId="{A0C6DB60-9492-4DB8-9E2E-93DBFBCEF99F}" dt="2021-02-18T15:53:49.269" v="3215" actId="6549"/>
          <ac:spMkLst>
            <pc:docMk/>
            <pc:sldMk cId="308930412" sldId="275"/>
            <ac:spMk id="3" creationId="{1BA968B6-9EFA-4EE6-903D-BFC1F8925A9C}"/>
          </ac:spMkLst>
        </pc:spChg>
      </pc:sldChg>
      <pc:sldChg chg="modSp add mod">
        <pc:chgData name="Michał Pyclik" userId="6d1d9512d460d1ef" providerId="LiveId" clId="{A0C6DB60-9492-4DB8-9E2E-93DBFBCEF99F}" dt="2021-02-18T15:57:25.373" v="3306" actId="20577"/>
        <pc:sldMkLst>
          <pc:docMk/>
          <pc:sldMk cId="675494580" sldId="276"/>
        </pc:sldMkLst>
        <pc:spChg chg="mod">
          <ac:chgData name="Michał Pyclik" userId="6d1d9512d460d1ef" providerId="LiveId" clId="{A0C6DB60-9492-4DB8-9E2E-93DBFBCEF99F}" dt="2021-02-18T15:57:25.373" v="3306" actId="20577"/>
          <ac:spMkLst>
            <pc:docMk/>
            <pc:sldMk cId="675494580" sldId="276"/>
            <ac:spMk id="3" creationId="{1BA968B6-9EFA-4EE6-903D-BFC1F8925A9C}"/>
          </ac:spMkLst>
        </pc:spChg>
      </pc:sldChg>
      <pc:sldChg chg="del">
        <pc:chgData name="Michał Pyclik" userId="6d1d9512d460d1ef" providerId="LiveId" clId="{A0C6DB60-9492-4DB8-9E2E-93DBFBCEF99F}" dt="2021-02-18T15:49:40.080" v="3117" actId="47"/>
        <pc:sldMkLst>
          <pc:docMk/>
          <pc:sldMk cId="2389796846" sldId="276"/>
        </pc:sldMkLst>
      </pc:sldChg>
      <pc:sldChg chg="del">
        <pc:chgData name="Michał Pyclik" userId="6d1d9512d460d1ef" providerId="LiveId" clId="{A0C6DB60-9492-4DB8-9E2E-93DBFBCEF99F}" dt="2021-02-18T15:49:42.595" v="3118" actId="47"/>
        <pc:sldMkLst>
          <pc:docMk/>
          <pc:sldMk cId="2368443408" sldId="27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F4AFA6-644B-4C07-A1CB-79164C32BE99}" type="doc">
      <dgm:prSet loTypeId="urn:microsoft.com/office/officeart/2005/8/layout/hProcess7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86105D2-C9AE-4886-97C5-5A23F9DEE798}">
      <dgm:prSet phldrT="[Tekst]"/>
      <dgm:spPr/>
      <dgm:t>
        <a:bodyPr/>
        <a:lstStyle/>
        <a:p>
          <a:r>
            <a:rPr lang="pl-PL" dirty="0"/>
            <a:t>1h</a:t>
          </a:r>
        </a:p>
      </dgm:t>
    </dgm:pt>
    <dgm:pt modelId="{15DD5373-2647-4165-8EC7-37D06C0ED0C6}" type="parTrans" cxnId="{CFDEC0BB-6FD1-441D-AF34-6495CD1EC4B2}">
      <dgm:prSet/>
      <dgm:spPr/>
      <dgm:t>
        <a:bodyPr/>
        <a:lstStyle/>
        <a:p>
          <a:endParaRPr lang="pl-PL"/>
        </a:p>
      </dgm:t>
    </dgm:pt>
    <dgm:pt modelId="{B0E9BA3C-AA96-4332-9F82-7E67548FECB9}" type="sibTrans" cxnId="{CFDEC0BB-6FD1-441D-AF34-6495CD1EC4B2}">
      <dgm:prSet/>
      <dgm:spPr/>
      <dgm:t>
        <a:bodyPr/>
        <a:lstStyle/>
        <a:p>
          <a:endParaRPr lang="pl-PL"/>
        </a:p>
      </dgm:t>
    </dgm:pt>
    <dgm:pt modelId="{1512A7EB-43E6-4713-B271-BDA5A747A999}">
      <dgm:prSet phldrT="[Tekst]"/>
      <dgm:spPr/>
      <dgm:t>
        <a:bodyPr/>
        <a:lstStyle/>
        <a:p>
          <a:r>
            <a:rPr lang="pl-PL" dirty="0"/>
            <a:t>Podział pracy</a:t>
          </a:r>
        </a:p>
      </dgm:t>
    </dgm:pt>
    <dgm:pt modelId="{E7655559-6422-4A60-BFBC-0CA11FC683EB}" type="parTrans" cxnId="{116AA20B-46E2-44E6-A2E5-CCFB20739A04}">
      <dgm:prSet/>
      <dgm:spPr/>
      <dgm:t>
        <a:bodyPr/>
        <a:lstStyle/>
        <a:p>
          <a:endParaRPr lang="pl-PL"/>
        </a:p>
      </dgm:t>
    </dgm:pt>
    <dgm:pt modelId="{4B1A9606-3508-4039-8FB7-64D54E8B5C9F}" type="sibTrans" cxnId="{116AA20B-46E2-44E6-A2E5-CCFB20739A04}">
      <dgm:prSet/>
      <dgm:spPr/>
      <dgm:t>
        <a:bodyPr/>
        <a:lstStyle/>
        <a:p>
          <a:endParaRPr lang="pl-PL"/>
        </a:p>
      </dgm:t>
    </dgm:pt>
    <dgm:pt modelId="{FB34E755-F2A6-44A3-A112-358285E48634}">
      <dgm:prSet phldrT="[Tekst]"/>
      <dgm:spPr/>
      <dgm:t>
        <a:bodyPr/>
        <a:lstStyle/>
        <a:p>
          <a:r>
            <a:rPr lang="pl-PL" dirty="0"/>
            <a:t>2h</a:t>
          </a:r>
        </a:p>
      </dgm:t>
    </dgm:pt>
    <dgm:pt modelId="{B503CBB0-CBD6-49B1-8340-08DAD277014D}" type="parTrans" cxnId="{82FE8AC4-11E5-4B05-8AFB-EAAB17750EE6}">
      <dgm:prSet/>
      <dgm:spPr/>
      <dgm:t>
        <a:bodyPr/>
        <a:lstStyle/>
        <a:p>
          <a:endParaRPr lang="pl-PL"/>
        </a:p>
      </dgm:t>
    </dgm:pt>
    <dgm:pt modelId="{5706997E-4F0D-4D3A-A697-9DE22B233B3F}" type="sibTrans" cxnId="{82FE8AC4-11E5-4B05-8AFB-EAAB17750EE6}">
      <dgm:prSet/>
      <dgm:spPr/>
      <dgm:t>
        <a:bodyPr/>
        <a:lstStyle/>
        <a:p>
          <a:endParaRPr lang="pl-PL"/>
        </a:p>
      </dgm:t>
    </dgm:pt>
    <dgm:pt modelId="{968BD3F2-C10E-42F6-B9E9-4D7A84D123DE}">
      <dgm:prSet phldrT="[Tekst]"/>
      <dgm:spPr/>
      <dgm:t>
        <a:bodyPr/>
        <a:lstStyle/>
        <a:p>
          <a:r>
            <a:rPr lang="pl-PL" dirty="0"/>
            <a:t>Zgromadzenie materiałów niezbędnych do realizacji procesu </a:t>
          </a:r>
        </a:p>
      </dgm:t>
    </dgm:pt>
    <dgm:pt modelId="{4FEF3965-4D1A-479D-BBD2-560121DF8F82}" type="parTrans" cxnId="{AC22F0D7-5E46-4E35-97D9-AB3ED640ED54}">
      <dgm:prSet/>
      <dgm:spPr/>
      <dgm:t>
        <a:bodyPr/>
        <a:lstStyle/>
        <a:p>
          <a:endParaRPr lang="pl-PL"/>
        </a:p>
      </dgm:t>
    </dgm:pt>
    <dgm:pt modelId="{DDE7D861-70F1-4BBD-9BC2-5E903314DAF9}" type="sibTrans" cxnId="{AC22F0D7-5E46-4E35-97D9-AB3ED640ED54}">
      <dgm:prSet/>
      <dgm:spPr/>
      <dgm:t>
        <a:bodyPr/>
        <a:lstStyle/>
        <a:p>
          <a:endParaRPr lang="pl-PL"/>
        </a:p>
      </dgm:t>
    </dgm:pt>
    <dgm:pt modelId="{7BCC45D7-2F29-45DD-BD98-B60F47830EC1}">
      <dgm:prSet phldrT="[Tekst]"/>
      <dgm:spPr/>
      <dgm:t>
        <a:bodyPr/>
        <a:lstStyle/>
        <a:p>
          <a:r>
            <a:rPr lang="pl-PL" dirty="0" smtClean="0"/>
            <a:t>6h</a:t>
          </a:r>
          <a:endParaRPr lang="pl-PL" dirty="0"/>
        </a:p>
      </dgm:t>
    </dgm:pt>
    <dgm:pt modelId="{0520BE9C-1308-4BB9-BE70-DE03773AC5A4}" type="parTrans" cxnId="{6BE2CFE5-E65E-4EA9-8BB2-C0BB8D6D7307}">
      <dgm:prSet/>
      <dgm:spPr/>
      <dgm:t>
        <a:bodyPr/>
        <a:lstStyle/>
        <a:p>
          <a:endParaRPr lang="pl-PL"/>
        </a:p>
      </dgm:t>
    </dgm:pt>
    <dgm:pt modelId="{3C074C46-3106-4C76-B89B-CFC402F00D7A}" type="sibTrans" cxnId="{6BE2CFE5-E65E-4EA9-8BB2-C0BB8D6D7307}">
      <dgm:prSet/>
      <dgm:spPr/>
      <dgm:t>
        <a:bodyPr/>
        <a:lstStyle/>
        <a:p>
          <a:endParaRPr lang="pl-PL"/>
        </a:p>
      </dgm:t>
    </dgm:pt>
    <dgm:pt modelId="{3B7D1153-39AD-40B4-BB32-D7250A6AE452}">
      <dgm:prSet phldrT="[Tekst]"/>
      <dgm:spPr/>
      <dgm:t>
        <a:bodyPr/>
        <a:lstStyle/>
        <a:p>
          <a:r>
            <a:rPr lang="pl-PL" dirty="0"/>
            <a:t>Praca w grupach</a:t>
          </a:r>
        </a:p>
      </dgm:t>
    </dgm:pt>
    <dgm:pt modelId="{8B906FE1-3042-46A9-ADEE-5BC15B2016B7}" type="parTrans" cxnId="{8AB367DE-EE7B-4CB8-A349-E725C9532C17}">
      <dgm:prSet/>
      <dgm:spPr/>
      <dgm:t>
        <a:bodyPr/>
        <a:lstStyle/>
        <a:p>
          <a:endParaRPr lang="pl-PL"/>
        </a:p>
      </dgm:t>
    </dgm:pt>
    <dgm:pt modelId="{66D58725-BCD1-4C04-B61D-6A3652154534}" type="sibTrans" cxnId="{8AB367DE-EE7B-4CB8-A349-E725C9532C17}">
      <dgm:prSet/>
      <dgm:spPr/>
      <dgm:t>
        <a:bodyPr/>
        <a:lstStyle/>
        <a:p>
          <a:endParaRPr lang="pl-PL"/>
        </a:p>
      </dgm:t>
    </dgm:pt>
    <dgm:pt modelId="{ED736764-ABEB-40D6-8DAD-C6869C5DCDAA}">
      <dgm:prSet phldrT="[Tekst]"/>
      <dgm:spPr/>
      <dgm:t>
        <a:bodyPr/>
        <a:lstStyle/>
        <a:p>
          <a:r>
            <a:rPr lang="pl-PL" dirty="0"/>
            <a:t>3h</a:t>
          </a:r>
        </a:p>
      </dgm:t>
    </dgm:pt>
    <dgm:pt modelId="{D37B6AB7-C94C-4191-B4D2-F108E4EBCD36}" type="parTrans" cxnId="{36A06D58-A5D3-487C-B2AE-5FD9FECA7113}">
      <dgm:prSet/>
      <dgm:spPr/>
      <dgm:t>
        <a:bodyPr/>
        <a:lstStyle/>
        <a:p>
          <a:endParaRPr lang="pl-PL"/>
        </a:p>
      </dgm:t>
    </dgm:pt>
    <dgm:pt modelId="{81868C82-5762-4027-AA63-B9D43CC7F1F2}" type="sibTrans" cxnId="{36A06D58-A5D3-487C-B2AE-5FD9FECA7113}">
      <dgm:prSet/>
      <dgm:spPr/>
      <dgm:t>
        <a:bodyPr/>
        <a:lstStyle/>
        <a:p>
          <a:endParaRPr lang="pl-PL"/>
        </a:p>
      </dgm:t>
    </dgm:pt>
    <dgm:pt modelId="{2AE95F60-7DCA-4150-A453-DD444A66148C}">
      <dgm:prSet phldrT="[Tekst]"/>
      <dgm:spPr/>
      <dgm:t>
        <a:bodyPr/>
        <a:lstStyle/>
        <a:p>
          <a:r>
            <a:rPr lang="pl-PL" dirty="0"/>
            <a:t>Prezentacja wyników pracy w grupach i ewaluacja</a:t>
          </a:r>
        </a:p>
      </dgm:t>
    </dgm:pt>
    <dgm:pt modelId="{03DE40E2-835D-4D32-8D50-7604AF52411E}" type="parTrans" cxnId="{AA4D04BE-2B04-47AF-B75F-7B55AB490C96}">
      <dgm:prSet/>
      <dgm:spPr/>
      <dgm:t>
        <a:bodyPr/>
        <a:lstStyle/>
        <a:p>
          <a:endParaRPr lang="pl-PL"/>
        </a:p>
      </dgm:t>
    </dgm:pt>
    <dgm:pt modelId="{065427DB-5A2F-43B9-AD34-6869815E8EDF}" type="sibTrans" cxnId="{AA4D04BE-2B04-47AF-B75F-7B55AB490C96}">
      <dgm:prSet/>
      <dgm:spPr/>
      <dgm:t>
        <a:bodyPr/>
        <a:lstStyle/>
        <a:p>
          <a:endParaRPr lang="pl-PL"/>
        </a:p>
      </dgm:t>
    </dgm:pt>
    <dgm:pt modelId="{31C1EB63-4134-4E02-872B-DAE2BBE0028E}" type="pres">
      <dgm:prSet presAssocID="{7EF4AFA6-644B-4C07-A1CB-79164C32BE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48DE95E-ACE2-42E0-A99A-94795E83ADD3}" type="pres">
      <dgm:prSet presAssocID="{886105D2-C9AE-4886-97C5-5A23F9DEE798}" presName="compositeNode" presStyleCnt="0">
        <dgm:presLayoutVars>
          <dgm:bulletEnabled val="1"/>
        </dgm:presLayoutVars>
      </dgm:prSet>
      <dgm:spPr/>
    </dgm:pt>
    <dgm:pt modelId="{A2CE573C-BB68-4F5D-964A-6E66096AF3DE}" type="pres">
      <dgm:prSet presAssocID="{886105D2-C9AE-4886-97C5-5A23F9DEE798}" presName="bgRect" presStyleLbl="node1" presStyleIdx="0" presStyleCnt="4"/>
      <dgm:spPr/>
      <dgm:t>
        <a:bodyPr/>
        <a:lstStyle/>
        <a:p>
          <a:endParaRPr lang="pl-PL"/>
        </a:p>
      </dgm:t>
    </dgm:pt>
    <dgm:pt modelId="{ABF8231C-433A-4CD7-ADFA-D8E108F18811}" type="pres">
      <dgm:prSet presAssocID="{886105D2-C9AE-4886-97C5-5A23F9DEE798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AAF374-0A1B-4AEE-96ED-DAEF2C86AC72}" type="pres">
      <dgm:prSet presAssocID="{886105D2-C9AE-4886-97C5-5A23F9DEE798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4FC114-E6E9-41B1-B4DD-5AE0F2C1492B}" type="pres">
      <dgm:prSet presAssocID="{B0E9BA3C-AA96-4332-9F82-7E67548FECB9}" presName="hSp" presStyleCnt="0"/>
      <dgm:spPr/>
    </dgm:pt>
    <dgm:pt modelId="{506E5EAF-C579-4613-84A1-D8C7C880E9DA}" type="pres">
      <dgm:prSet presAssocID="{B0E9BA3C-AA96-4332-9F82-7E67548FECB9}" presName="vProcSp" presStyleCnt="0"/>
      <dgm:spPr/>
    </dgm:pt>
    <dgm:pt modelId="{255D1813-9D83-4006-926A-7AE590B81DCB}" type="pres">
      <dgm:prSet presAssocID="{B0E9BA3C-AA96-4332-9F82-7E67548FECB9}" presName="vSp1" presStyleCnt="0"/>
      <dgm:spPr/>
    </dgm:pt>
    <dgm:pt modelId="{B8CEB34A-E986-4E89-AEC3-96D205CACF4E}" type="pres">
      <dgm:prSet presAssocID="{B0E9BA3C-AA96-4332-9F82-7E67548FECB9}" presName="simulatedConn" presStyleLbl="solidFgAcc1" presStyleIdx="0" presStyleCnt="3"/>
      <dgm:spPr/>
    </dgm:pt>
    <dgm:pt modelId="{A8BAA2F8-9CC1-4A38-9EE0-74C671447860}" type="pres">
      <dgm:prSet presAssocID="{B0E9BA3C-AA96-4332-9F82-7E67548FECB9}" presName="vSp2" presStyleCnt="0"/>
      <dgm:spPr/>
    </dgm:pt>
    <dgm:pt modelId="{772526A4-FD5B-428A-ACF5-B8CBA153B722}" type="pres">
      <dgm:prSet presAssocID="{B0E9BA3C-AA96-4332-9F82-7E67548FECB9}" presName="sibTrans" presStyleCnt="0"/>
      <dgm:spPr/>
    </dgm:pt>
    <dgm:pt modelId="{267D275C-F770-4216-BCE5-91BECB70A807}" type="pres">
      <dgm:prSet presAssocID="{FB34E755-F2A6-44A3-A112-358285E48634}" presName="compositeNode" presStyleCnt="0">
        <dgm:presLayoutVars>
          <dgm:bulletEnabled val="1"/>
        </dgm:presLayoutVars>
      </dgm:prSet>
      <dgm:spPr/>
    </dgm:pt>
    <dgm:pt modelId="{0828A128-8102-4979-816E-2EA9D33B89BB}" type="pres">
      <dgm:prSet presAssocID="{FB34E755-F2A6-44A3-A112-358285E48634}" presName="bgRect" presStyleLbl="node1" presStyleIdx="1" presStyleCnt="4"/>
      <dgm:spPr/>
      <dgm:t>
        <a:bodyPr/>
        <a:lstStyle/>
        <a:p>
          <a:endParaRPr lang="pl-PL"/>
        </a:p>
      </dgm:t>
    </dgm:pt>
    <dgm:pt modelId="{69299688-95FE-4EF6-BE6C-4053182EAAC2}" type="pres">
      <dgm:prSet presAssocID="{FB34E755-F2A6-44A3-A112-358285E48634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0D670A6-05D6-4CF5-A36D-1AAA29A4E95E}" type="pres">
      <dgm:prSet presAssocID="{FB34E755-F2A6-44A3-A112-358285E48634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F7F29B-E086-4C68-A4CF-9B2D27D2BE49}" type="pres">
      <dgm:prSet presAssocID="{5706997E-4F0D-4D3A-A697-9DE22B233B3F}" presName="hSp" presStyleCnt="0"/>
      <dgm:spPr/>
    </dgm:pt>
    <dgm:pt modelId="{F95E9E5C-D103-4E79-9D3C-5474664D2E9A}" type="pres">
      <dgm:prSet presAssocID="{5706997E-4F0D-4D3A-A697-9DE22B233B3F}" presName="vProcSp" presStyleCnt="0"/>
      <dgm:spPr/>
    </dgm:pt>
    <dgm:pt modelId="{32573BFF-3050-4EF5-BAD4-B4E896DE62EB}" type="pres">
      <dgm:prSet presAssocID="{5706997E-4F0D-4D3A-A697-9DE22B233B3F}" presName="vSp1" presStyleCnt="0"/>
      <dgm:spPr/>
    </dgm:pt>
    <dgm:pt modelId="{F05D5B88-B682-4390-B702-5A8C64F6E588}" type="pres">
      <dgm:prSet presAssocID="{5706997E-4F0D-4D3A-A697-9DE22B233B3F}" presName="simulatedConn" presStyleLbl="solidFgAcc1" presStyleIdx="1" presStyleCnt="3"/>
      <dgm:spPr/>
    </dgm:pt>
    <dgm:pt modelId="{1E1ADA44-8994-47A8-94C1-66151D4826D7}" type="pres">
      <dgm:prSet presAssocID="{5706997E-4F0D-4D3A-A697-9DE22B233B3F}" presName="vSp2" presStyleCnt="0"/>
      <dgm:spPr/>
    </dgm:pt>
    <dgm:pt modelId="{97819300-665A-474E-A971-0C62E03C5B47}" type="pres">
      <dgm:prSet presAssocID="{5706997E-4F0D-4D3A-A697-9DE22B233B3F}" presName="sibTrans" presStyleCnt="0"/>
      <dgm:spPr/>
    </dgm:pt>
    <dgm:pt modelId="{3B5F4A10-A77E-4889-9279-B092E6B84D86}" type="pres">
      <dgm:prSet presAssocID="{7BCC45D7-2F29-45DD-BD98-B60F47830EC1}" presName="compositeNode" presStyleCnt="0">
        <dgm:presLayoutVars>
          <dgm:bulletEnabled val="1"/>
        </dgm:presLayoutVars>
      </dgm:prSet>
      <dgm:spPr/>
    </dgm:pt>
    <dgm:pt modelId="{D8B089C9-80CF-4637-81D6-20A3CFD92336}" type="pres">
      <dgm:prSet presAssocID="{7BCC45D7-2F29-45DD-BD98-B60F47830EC1}" presName="bgRect" presStyleLbl="node1" presStyleIdx="2" presStyleCnt="4"/>
      <dgm:spPr/>
      <dgm:t>
        <a:bodyPr/>
        <a:lstStyle/>
        <a:p>
          <a:endParaRPr lang="pl-PL"/>
        </a:p>
      </dgm:t>
    </dgm:pt>
    <dgm:pt modelId="{7D5D3863-2407-4E55-B6BE-6FBBC93AFDC6}" type="pres">
      <dgm:prSet presAssocID="{7BCC45D7-2F29-45DD-BD98-B60F47830EC1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964808-1E8F-4EF2-A908-03D2A51CBCC0}" type="pres">
      <dgm:prSet presAssocID="{7BCC45D7-2F29-45DD-BD98-B60F47830EC1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04D051F-CA48-4EDF-97AA-63207116145D}" type="pres">
      <dgm:prSet presAssocID="{3C074C46-3106-4C76-B89B-CFC402F00D7A}" presName="hSp" presStyleCnt="0"/>
      <dgm:spPr/>
    </dgm:pt>
    <dgm:pt modelId="{1AC88E67-7546-4D7E-83AA-EEF90222F437}" type="pres">
      <dgm:prSet presAssocID="{3C074C46-3106-4C76-B89B-CFC402F00D7A}" presName="vProcSp" presStyleCnt="0"/>
      <dgm:spPr/>
    </dgm:pt>
    <dgm:pt modelId="{B84BFDA1-8415-4461-8DD7-F102E58CE253}" type="pres">
      <dgm:prSet presAssocID="{3C074C46-3106-4C76-B89B-CFC402F00D7A}" presName="vSp1" presStyleCnt="0"/>
      <dgm:spPr/>
    </dgm:pt>
    <dgm:pt modelId="{9B61EE65-ACF2-40AB-A997-07B1E1983E21}" type="pres">
      <dgm:prSet presAssocID="{3C074C46-3106-4C76-B89B-CFC402F00D7A}" presName="simulatedConn" presStyleLbl="solidFgAcc1" presStyleIdx="2" presStyleCnt="3"/>
      <dgm:spPr/>
    </dgm:pt>
    <dgm:pt modelId="{D62598C8-D509-451D-B793-F3CC1B57E0EA}" type="pres">
      <dgm:prSet presAssocID="{3C074C46-3106-4C76-B89B-CFC402F00D7A}" presName="vSp2" presStyleCnt="0"/>
      <dgm:spPr/>
    </dgm:pt>
    <dgm:pt modelId="{E85E9E38-A32C-4E1B-9B1C-85A3E59BB21B}" type="pres">
      <dgm:prSet presAssocID="{3C074C46-3106-4C76-B89B-CFC402F00D7A}" presName="sibTrans" presStyleCnt="0"/>
      <dgm:spPr/>
    </dgm:pt>
    <dgm:pt modelId="{A12E6FFE-B6AB-4CFB-B222-6269EB37389A}" type="pres">
      <dgm:prSet presAssocID="{ED736764-ABEB-40D6-8DAD-C6869C5DCDAA}" presName="compositeNode" presStyleCnt="0">
        <dgm:presLayoutVars>
          <dgm:bulletEnabled val="1"/>
        </dgm:presLayoutVars>
      </dgm:prSet>
      <dgm:spPr/>
    </dgm:pt>
    <dgm:pt modelId="{01E9F63F-FB35-45ED-B808-57F3A52977CA}" type="pres">
      <dgm:prSet presAssocID="{ED736764-ABEB-40D6-8DAD-C6869C5DCDAA}" presName="bgRect" presStyleLbl="node1" presStyleIdx="3" presStyleCnt="4"/>
      <dgm:spPr/>
      <dgm:t>
        <a:bodyPr/>
        <a:lstStyle/>
        <a:p>
          <a:endParaRPr lang="pl-PL"/>
        </a:p>
      </dgm:t>
    </dgm:pt>
    <dgm:pt modelId="{47B5BC97-19E0-4BA7-9CE6-8571E8962077}" type="pres">
      <dgm:prSet presAssocID="{ED736764-ABEB-40D6-8DAD-C6869C5DCDAA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F5B1B6-D173-4F30-86FE-16AB148C3064}" type="pres">
      <dgm:prSet presAssocID="{ED736764-ABEB-40D6-8DAD-C6869C5DCDAA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41BB7BA-C08F-438F-9EA2-F2DDBCC6BA43}" type="presOf" srcId="{FB34E755-F2A6-44A3-A112-358285E48634}" destId="{0828A128-8102-4979-816E-2EA9D33B89BB}" srcOrd="0" destOrd="0" presId="urn:microsoft.com/office/officeart/2005/8/layout/hProcess7#1"/>
    <dgm:cxn modelId="{CE456A7F-BCBD-43D5-ADD5-2435FD44BD41}" type="presOf" srcId="{1512A7EB-43E6-4713-B271-BDA5A747A999}" destId="{F9AAF374-0A1B-4AEE-96ED-DAEF2C86AC72}" srcOrd="0" destOrd="0" presId="urn:microsoft.com/office/officeart/2005/8/layout/hProcess7#1"/>
    <dgm:cxn modelId="{8AB367DE-EE7B-4CB8-A349-E725C9532C17}" srcId="{7BCC45D7-2F29-45DD-BD98-B60F47830EC1}" destId="{3B7D1153-39AD-40B4-BB32-D7250A6AE452}" srcOrd="0" destOrd="0" parTransId="{8B906FE1-3042-46A9-ADEE-5BC15B2016B7}" sibTransId="{66D58725-BCD1-4C04-B61D-6A3652154534}"/>
    <dgm:cxn modelId="{FF047FD9-AACA-4090-A555-609A0935B7C0}" type="presOf" srcId="{ED736764-ABEB-40D6-8DAD-C6869C5DCDAA}" destId="{01E9F63F-FB35-45ED-B808-57F3A52977CA}" srcOrd="0" destOrd="0" presId="urn:microsoft.com/office/officeart/2005/8/layout/hProcess7#1"/>
    <dgm:cxn modelId="{CFDEC0BB-6FD1-441D-AF34-6495CD1EC4B2}" srcId="{7EF4AFA6-644B-4C07-A1CB-79164C32BE99}" destId="{886105D2-C9AE-4886-97C5-5A23F9DEE798}" srcOrd="0" destOrd="0" parTransId="{15DD5373-2647-4165-8EC7-37D06C0ED0C6}" sibTransId="{B0E9BA3C-AA96-4332-9F82-7E67548FECB9}"/>
    <dgm:cxn modelId="{F714B652-7090-4E1F-A5D5-BED4C41FC593}" type="presOf" srcId="{FB34E755-F2A6-44A3-A112-358285E48634}" destId="{69299688-95FE-4EF6-BE6C-4053182EAAC2}" srcOrd="1" destOrd="0" presId="urn:microsoft.com/office/officeart/2005/8/layout/hProcess7#1"/>
    <dgm:cxn modelId="{36A06D58-A5D3-487C-B2AE-5FD9FECA7113}" srcId="{7EF4AFA6-644B-4C07-A1CB-79164C32BE99}" destId="{ED736764-ABEB-40D6-8DAD-C6869C5DCDAA}" srcOrd="3" destOrd="0" parTransId="{D37B6AB7-C94C-4191-B4D2-F108E4EBCD36}" sibTransId="{81868C82-5762-4027-AA63-B9D43CC7F1F2}"/>
    <dgm:cxn modelId="{9125DCA6-46A9-4286-9014-E2711CFF0917}" type="presOf" srcId="{886105D2-C9AE-4886-97C5-5A23F9DEE798}" destId="{ABF8231C-433A-4CD7-ADFA-D8E108F18811}" srcOrd="1" destOrd="0" presId="urn:microsoft.com/office/officeart/2005/8/layout/hProcess7#1"/>
    <dgm:cxn modelId="{82FE8AC4-11E5-4B05-8AFB-EAAB17750EE6}" srcId="{7EF4AFA6-644B-4C07-A1CB-79164C32BE99}" destId="{FB34E755-F2A6-44A3-A112-358285E48634}" srcOrd="1" destOrd="0" parTransId="{B503CBB0-CBD6-49B1-8340-08DAD277014D}" sibTransId="{5706997E-4F0D-4D3A-A697-9DE22B233B3F}"/>
    <dgm:cxn modelId="{17202BF2-738D-41C8-AB17-F685384967DD}" type="presOf" srcId="{3B7D1153-39AD-40B4-BB32-D7250A6AE452}" destId="{CD964808-1E8F-4EF2-A908-03D2A51CBCC0}" srcOrd="0" destOrd="0" presId="urn:microsoft.com/office/officeart/2005/8/layout/hProcess7#1"/>
    <dgm:cxn modelId="{C5889C95-D20E-4C1F-BDD7-8EBC2514BAD1}" type="presOf" srcId="{968BD3F2-C10E-42F6-B9E9-4D7A84D123DE}" destId="{20D670A6-05D6-4CF5-A36D-1AAA29A4E95E}" srcOrd="0" destOrd="0" presId="urn:microsoft.com/office/officeart/2005/8/layout/hProcess7#1"/>
    <dgm:cxn modelId="{239C951D-A089-4B88-A308-A5F90254D075}" type="presOf" srcId="{886105D2-C9AE-4886-97C5-5A23F9DEE798}" destId="{A2CE573C-BB68-4F5D-964A-6E66096AF3DE}" srcOrd="0" destOrd="0" presId="urn:microsoft.com/office/officeart/2005/8/layout/hProcess7#1"/>
    <dgm:cxn modelId="{03CDCFD6-8FAA-4D5D-AC14-A455597EDE28}" type="presOf" srcId="{ED736764-ABEB-40D6-8DAD-C6869C5DCDAA}" destId="{47B5BC97-19E0-4BA7-9CE6-8571E8962077}" srcOrd="1" destOrd="0" presId="urn:microsoft.com/office/officeart/2005/8/layout/hProcess7#1"/>
    <dgm:cxn modelId="{960690AF-C456-45C5-B55C-D987D881DA6D}" type="presOf" srcId="{7BCC45D7-2F29-45DD-BD98-B60F47830EC1}" destId="{7D5D3863-2407-4E55-B6BE-6FBBC93AFDC6}" srcOrd="1" destOrd="0" presId="urn:microsoft.com/office/officeart/2005/8/layout/hProcess7#1"/>
    <dgm:cxn modelId="{AA4D04BE-2B04-47AF-B75F-7B55AB490C96}" srcId="{ED736764-ABEB-40D6-8DAD-C6869C5DCDAA}" destId="{2AE95F60-7DCA-4150-A453-DD444A66148C}" srcOrd="0" destOrd="0" parTransId="{03DE40E2-835D-4D32-8D50-7604AF52411E}" sibTransId="{065427DB-5A2F-43B9-AD34-6869815E8EDF}"/>
    <dgm:cxn modelId="{AC22F0D7-5E46-4E35-97D9-AB3ED640ED54}" srcId="{FB34E755-F2A6-44A3-A112-358285E48634}" destId="{968BD3F2-C10E-42F6-B9E9-4D7A84D123DE}" srcOrd="0" destOrd="0" parTransId="{4FEF3965-4D1A-479D-BBD2-560121DF8F82}" sibTransId="{DDE7D861-70F1-4BBD-9BC2-5E903314DAF9}"/>
    <dgm:cxn modelId="{95534A8C-10E4-4412-9D71-160613E58383}" type="presOf" srcId="{7EF4AFA6-644B-4C07-A1CB-79164C32BE99}" destId="{31C1EB63-4134-4E02-872B-DAE2BBE0028E}" srcOrd="0" destOrd="0" presId="urn:microsoft.com/office/officeart/2005/8/layout/hProcess7#1"/>
    <dgm:cxn modelId="{B43FBC73-F1C2-420F-AC60-ED8A21D38DBF}" type="presOf" srcId="{7BCC45D7-2F29-45DD-BD98-B60F47830EC1}" destId="{D8B089C9-80CF-4637-81D6-20A3CFD92336}" srcOrd="0" destOrd="0" presId="urn:microsoft.com/office/officeart/2005/8/layout/hProcess7#1"/>
    <dgm:cxn modelId="{6BE2CFE5-E65E-4EA9-8BB2-C0BB8D6D7307}" srcId="{7EF4AFA6-644B-4C07-A1CB-79164C32BE99}" destId="{7BCC45D7-2F29-45DD-BD98-B60F47830EC1}" srcOrd="2" destOrd="0" parTransId="{0520BE9C-1308-4BB9-BE70-DE03773AC5A4}" sibTransId="{3C074C46-3106-4C76-B89B-CFC402F00D7A}"/>
    <dgm:cxn modelId="{116AA20B-46E2-44E6-A2E5-CCFB20739A04}" srcId="{886105D2-C9AE-4886-97C5-5A23F9DEE798}" destId="{1512A7EB-43E6-4713-B271-BDA5A747A999}" srcOrd="0" destOrd="0" parTransId="{E7655559-6422-4A60-BFBC-0CA11FC683EB}" sibTransId="{4B1A9606-3508-4039-8FB7-64D54E8B5C9F}"/>
    <dgm:cxn modelId="{D9E430F2-5D02-4A60-9B49-D7CE94011B20}" type="presOf" srcId="{2AE95F60-7DCA-4150-A453-DD444A66148C}" destId="{F2F5B1B6-D173-4F30-86FE-16AB148C3064}" srcOrd="0" destOrd="0" presId="urn:microsoft.com/office/officeart/2005/8/layout/hProcess7#1"/>
    <dgm:cxn modelId="{591E6FF5-D73B-4202-AEDF-179EB54F76FD}" type="presParOf" srcId="{31C1EB63-4134-4E02-872B-DAE2BBE0028E}" destId="{548DE95E-ACE2-42E0-A99A-94795E83ADD3}" srcOrd="0" destOrd="0" presId="urn:microsoft.com/office/officeart/2005/8/layout/hProcess7#1"/>
    <dgm:cxn modelId="{A2588AA6-8A16-44C3-898F-F41A71FC8917}" type="presParOf" srcId="{548DE95E-ACE2-42E0-A99A-94795E83ADD3}" destId="{A2CE573C-BB68-4F5D-964A-6E66096AF3DE}" srcOrd="0" destOrd="0" presId="urn:microsoft.com/office/officeart/2005/8/layout/hProcess7#1"/>
    <dgm:cxn modelId="{1C43DC83-8598-4A54-A38C-A09FAB5648E2}" type="presParOf" srcId="{548DE95E-ACE2-42E0-A99A-94795E83ADD3}" destId="{ABF8231C-433A-4CD7-ADFA-D8E108F18811}" srcOrd="1" destOrd="0" presId="urn:microsoft.com/office/officeart/2005/8/layout/hProcess7#1"/>
    <dgm:cxn modelId="{54A82AD9-9C50-46BB-8542-CB0905DDE6C7}" type="presParOf" srcId="{548DE95E-ACE2-42E0-A99A-94795E83ADD3}" destId="{F9AAF374-0A1B-4AEE-96ED-DAEF2C86AC72}" srcOrd="2" destOrd="0" presId="urn:microsoft.com/office/officeart/2005/8/layout/hProcess7#1"/>
    <dgm:cxn modelId="{D2C340F7-7900-41EB-8BC5-CABA6C2931D3}" type="presParOf" srcId="{31C1EB63-4134-4E02-872B-DAE2BBE0028E}" destId="{6F4FC114-E6E9-41B1-B4DD-5AE0F2C1492B}" srcOrd="1" destOrd="0" presId="urn:microsoft.com/office/officeart/2005/8/layout/hProcess7#1"/>
    <dgm:cxn modelId="{D89892CE-5C6D-4A05-AEC1-8ACB3962EE94}" type="presParOf" srcId="{31C1EB63-4134-4E02-872B-DAE2BBE0028E}" destId="{506E5EAF-C579-4613-84A1-D8C7C880E9DA}" srcOrd="2" destOrd="0" presId="urn:microsoft.com/office/officeart/2005/8/layout/hProcess7#1"/>
    <dgm:cxn modelId="{A78B4047-6188-497B-BA22-8ED7876ED63B}" type="presParOf" srcId="{506E5EAF-C579-4613-84A1-D8C7C880E9DA}" destId="{255D1813-9D83-4006-926A-7AE590B81DCB}" srcOrd="0" destOrd="0" presId="urn:microsoft.com/office/officeart/2005/8/layout/hProcess7#1"/>
    <dgm:cxn modelId="{2F16436B-7AC1-42B0-A339-EB69BAAC1BCF}" type="presParOf" srcId="{506E5EAF-C579-4613-84A1-D8C7C880E9DA}" destId="{B8CEB34A-E986-4E89-AEC3-96D205CACF4E}" srcOrd="1" destOrd="0" presId="urn:microsoft.com/office/officeart/2005/8/layout/hProcess7#1"/>
    <dgm:cxn modelId="{FDC4E953-C4CD-4003-9281-567F47A11604}" type="presParOf" srcId="{506E5EAF-C579-4613-84A1-D8C7C880E9DA}" destId="{A8BAA2F8-9CC1-4A38-9EE0-74C671447860}" srcOrd="2" destOrd="0" presId="urn:microsoft.com/office/officeart/2005/8/layout/hProcess7#1"/>
    <dgm:cxn modelId="{35443A12-036B-4EDA-A4E4-D545C8A9418C}" type="presParOf" srcId="{31C1EB63-4134-4E02-872B-DAE2BBE0028E}" destId="{772526A4-FD5B-428A-ACF5-B8CBA153B722}" srcOrd="3" destOrd="0" presId="urn:microsoft.com/office/officeart/2005/8/layout/hProcess7#1"/>
    <dgm:cxn modelId="{7A9191FB-8462-4291-893F-C2EE40C24641}" type="presParOf" srcId="{31C1EB63-4134-4E02-872B-DAE2BBE0028E}" destId="{267D275C-F770-4216-BCE5-91BECB70A807}" srcOrd="4" destOrd="0" presId="urn:microsoft.com/office/officeart/2005/8/layout/hProcess7#1"/>
    <dgm:cxn modelId="{D1CCFC62-6DF0-4FF4-8EEA-66A072914B0F}" type="presParOf" srcId="{267D275C-F770-4216-BCE5-91BECB70A807}" destId="{0828A128-8102-4979-816E-2EA9D33B89BB}" srcOrd="0" destOrd="0" presId="urn:microsoft.com/office/officeart/2005/8/layout/hProcess7#1"/>
    <dgm:cxn modelId="{ADABEB9F-E6FC-463E-AEDA-225D99351A1E}" type="presParOf" srcId="{267D275C-F770-4216-BCE5-91BECB70A807}" destId="{69299688-95FE-4EF6-BE6C-4053182EAAC2}" srcOrd="1" destOrd="0" presId="urn:microsoft.com/office/officeart/2005/8/layout/hProcess7#1"/>
    <dgm:cxn modelId="{56F6A63C-A8E2-4A8C-9D9F-FC403B45F9FE}" type="presParOf" srcId="{267D275C-F770-4216-BCE5-91BECB70A807}" destId="{20D670A6-05D6-4CF5-A36D-1AAA29A4E95E}" srcOrd="2" destOrd="0" presId="urn:microsoft.com/office/officeart/2005/8/layout/hProcess7#1"/>
    <dgm:cxn modelId="{5FB0A2CE-F1F8-403E-AE8F-7984919582F6}" type="presParOf" srcId="{31C1EB63-4134-4E02-872B-DAE2BBE0028E}" destId="{7CF7F29B-E086-4C68-A4CF-9B2D27D2BE49}" srcOrd="5" destOrd="0" presId="urn:microsoft.com/office/officeart/2005/8/layout/hProcess7#1"/>
    <dgm:cxn modelId="{F5222600-373F-4E95-9361-9BDF4E8975B2}" type="presParOf" srcId="{31C1EB63-4134-4E02-872B-DAE2BBE0028E}" destId="{F95E9E5C-D103-4E79-9D3C-5474664D2E9A}" srcOrd="6" destOrd="0" presId="urn:microsoft.com/office/officeart/2005/8/layout/hProcess7#1"/>
    <dgm:cxn modelId="{8F01F3F9-1318-4BEC-AA63-E715360B9C95}" type="presParOf" srcId="{F95E9E5C-D103-4E79-9D3C-5474664D2E9A}" destId="{32573BFF-3050-4EF5-BAD4-B4E896DE62EB}" srcOrd="0" destOrd="0" presId="urn:microsoft.com/office/officeart/2005/8/layout/hProcess7#1"/>
    <dgm:cxn modelId="{37CC2921-00DC-4759-AECB-F8BB34CA7B3D}" type="presParOf" srcId="{F95E9E5C-D103-4E79-9D3C-5474664D2E9A}" destId="{F05D5B88-B682-4390-B702-5A8C64F6E588}" srcOrd="1" destOrd="0" presId="urn:microsoft.com/office/officeart/2005/8/layout/hProcess7#1"/>
    <dgm:cxn modelId="{46DAA62C-BA9C-474E-AC2B-99B32AF9181F}" type="presParOf" srcId="{F95E9E5C-D103-4E79-9D3C-5474664D2E9A}" destId="{1E1ADA44-8994-47A8-94C1-66151D4826D7}" srcOrd="2" destOrd="0" presId="urn:microsoft.com/office/officeart/2005/8/layout/hProcess7#1"/>
    <dgm:cxn modelId="{0CD45152-2045-44CA-B848-BA5EFBCEF2A9}" type="presParOf" srcId="{31C1EB63-4134-4E02-872B-DAE2BBE0028E}" destId="{97819300-665A-474E-A971-0C62E03C5B47}" srcOrd="7" destOrd="0" presId="urn:microsoft.com/office/officeart/2005/8/layout/hProcess7#1"/>
    <dgm:cxn modelId="{15A62779-B605-438C-97BD-B122DEF7CBE6}" type="presParOf" srcId="{31C1EB63-4134-4E02-872B-DAE2BBE0028E}" destId="{3B5F4A10-A77E-4889-9279-B092E6B84D86}" srcOrd="8" destOrd="0" presId="urn:microsoft.com/office/officeart/2005/8/layout/hProcess7#1"/>
    <dgm:cxn modelId="{E3D1E211-D30D-4319-9775-3E607AEC1DDD}" type="presParOf" srcId="{3B5F4A10-A77E-4889-9279-B092E6B84D86}" destId="{D8B089C9-80CF-4637-81D6-20A3CFD92336}" srcOrd="0" destOrd="0" presId="urn:microsoft.com/office/officeart/2005/8/layout/hProcess7#1"/>
    <dgm:cxn modelId="{B9412235-55BE-4A89-BC00-8E15633FBB62}" type="presParOf" srcId="{3B5F4A10-A77E-4889-9279-B092E6B84D86}" destId="{7D5D3863-2407-4E55-B6BE-6FBBC93AFDC6}" srcOrd="1" destOrd="0" presId="urn:microsoft.com/office/officeart/2005/8/layout/hProcess7#1"/>
    <dgm:cxn modelId="{D4DF44CA-9D05-441D-9AAF-23F0FB0D646D}" type="presParOf" srcId="{3B5F4A10-A77E-4889-9279-B092E6B84D86}" destId="{CD964808-1E8F-4EF2-A908-03D2A51CBCC0}" srcOrd="2" destOrd="0" presId="urn:microsoft.com/office/officeart/2005/8/layout/hProcess7#1"/>
    <dgm:cxn modelId="{286C0A0B-5201-4EAA-853A-0CB75653A850}" type="presParOf" srcId="{31C1EB63-4134-4E02-872B-DAE2BBE0028E}" destId="{304D051F-CA48-4EDF-97AA-63207116145D}" srcOrd="9" destOrd="0" presId="urn:microsoft.com/office/officeart/2005/8/layout/hProcess7#1"/>
    <dgm:cxn modelId="{66CE47FA-E2EE-4F07-B676-EB95EC1BF8AD}" type="presParOf" srcId="{31C1EB63-4134-4E02-872B-DAE2BBE0028E}" destId="{1AC88E67-7546-4D7E-83AA-EEF90222F437}" srcOrd="10" destOrd="0" presId="urn:microsoft.com/office/officeart/2005/8/layout/hProcess7#1"/>
    <dgm:cxn modelId="{5367F3AE-DF2C-4AAE-ABB7-E823A115ABE8}" type="presParOf" srcId="{1AC88E67-7546-4D7E-83AA-EEF90222F437}" destId="{B84BFDA1-8415-4461-8DD7-F102E58CE253}" srcOrd="0" destOrd="0" presId="urn:microsoft.com/office/officeart/2005/8/layout/hProcess7#1"/>
    <dgm:cxn modelId="{189BE731-2BF3-4262-A28D-97B54C92FCE4}" type="presParOf" srcId="{1AC88E67-7546-4D7E-83AA-EEF90222F437}" destId="{9B61EE65-ACF2-40AB-A997-07B1E1983E21}" srcOrd="1" destOrd="0" presId="urn:microsoft.com/office/officeart/2005/8/layout/hProcess7#1"/>
    <dgm:cxn modelId="{DC6BAEC7-1CF5-4FF8-A37A-6FED55941E2D}" type="presParOf" srcId="{1AC88E67-7546-4D7E-83AA-EEF90222F437}" destId="{D62598C8-D509-451D-B793-F3CC1B57E0EA}" srcOrd="2" destOrd="0" presId="urn:microsoft.com/office/officeart/2005/8/layout/hProcess7#1"/>
    <dgm:cxn modelId="{FAD868D1-93D3-4BCA-B972-BCE53EE54808}" type="presParOf" srcId="{31C1EB63-4134-4E02-872B-DAE2BBE0028E}" destId="{E85E9E38-A32C-4E1B-9B1C-85A3E59BB21B}" srcOrd="11" destOrd="0" presId="urn:microsoft.com/office/officeart/2005/8/layout/hProcess7#1"/>
    <dgm:cxn modelId="{6FCEB303-4570-4A5E-B35B-887257919ED6}" type="presParOf" srcId="{31C1EB63-4134-4E02-872B-DAE2BBE0028E}" destId="{A12E6FFE-B6AB-4CFB-B222-6269EB37389A}" srcOrd="12" destOrd="0" presId="urn:microsoft.com/office/officeart/2005/8/layout/hProcess7#1"/>
    <dgm:cxn modelId="{4816BDA6-7D45-4686-9C78-7EA7CED06942}" type="presParOf" srcId="{A12E6FFE-B6AB-4CFB-B222-6269EB37389A}" destId="{01E9F63F-FB35-45ED-B808-57F3A52977CA}" srcOrd="0" destOrd="0" presId="urn:microsoft.com/office/officeart/2005/8/layout/hProcess7#1"/>
    <dgm:cxn modelId="{63F9E4C4-F9C7-4D82-9784-1E884A91D3DD}" type="presParOf" srcId="{A12E6FFE-B6AB-4CFB-B222-6269EB37389A}" destId="{47B5BC97-19E0-4BA7-9CE6-8571E8962077}" srcOrd="1" destOrd="0" presId="urn:microsoft.com/office/officeart/2005/8/layout/hProcess7#1"/>
    <dgm:cxn modelId="{1D7DE779-D83F-4534-8E00-BAC34A4978E1}" type="presParOf" srcId="{A12E6FFE-B6AB-4CFB-B222-6269EB37389A}" destId="{F2F5B1B6-D173-4F30-86FE-16AB148C3064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8D307-BFAA-4D97-9DC9-EE6AB3EA965A}" type="doc">
      <dgm:prSet loTypeId="urn:microsoft.com/office/officeart/2005/8/layout/pyramid1" loCatId="pyramid" qsTypeId="urn:microsoft.com/office/officeart/2005/8/quickstyle/simple1" qsCatId="simple" csTypeId="urn:microsoft.com/office/officeart/2005/8/colors/accent6_5" csCatId="accent6" phldr="1"/>
      <dgm:spPr/>
    </dgm:pt>
    <dgm:pt modelId="{D8063049-7493-41D4-B1CC-A03AC1B1AFDC}">
      <dgm:prSet phldrT="[Tekst]"/>
      <dgm:spPr/>
      <dgm:t>
        <a:bodyPr/>
        <a:lstStyle/>
        <a:p>
          <a:r>
            <a:rPr lang="pl-PL" dirty="0"/>
            <a:t>16 pkt</a:t>
          </a:r>
          <a:br>
            <a:rPr lang="pl-PL" dirty="0"/>
          </a:br>
          <a:r>
            <a:rPr lang="pl-PL" dirty="0"/>
            <a:t>celujący</a:t>
          </a:r>
        </a:p>
      </dgm:t>
    </dgm:pt>
    <dgm:pt modelId="{E844E0A0-6934-4E22-8DB8-4AD9955F1EE3}" type="parTrans" cxnId="{CE007BEA-CF59-4AEA-AF84-72AE0C84D543}">
      <dgm:prSet/>
      <dgm:spPr/>
      <dgm:t>
        <a:bodyPr/>
        <a:lstStyle/>
        <a:p>
          <a:endParaRPr lang="pl-PL"/>
        </a:p>
      </dgm:t>
    </dgm:pt>
    <dgm:pt modelId="{FC0669D5-0C79-403E-9A37-22B82EF431F3}" type="sibTrans" cxnId="{CE007BEA-CF59-4AEA-AF84-72AE0C84D543}">
      <dgm:prSet/>
      <dgm:spPr/>
      <dgm:t>
        <a:bodyPr/>
        <a:lstStyle/>
        <a:p>
          <a:endParaRPr lang="pl-PL"/>
        </a:p>
      </dgm:t>
    </dgm:pt>
    <dgm:pt modelId="{EDC471C4-26D6-4ABB-A2F2-0A4B2A2468B3}">
      <dgm:prSet phldrT="[Tekst]"/>
      <dgm:spPr/>
      <dgm:t>
        <a:bodyPr/>
        <a:lstStyle/>
        <a:p>
          <a:r>
            <a:rPr lang="pl-PL" dirty="0"/>
            <a:t>15-13 pkt</a:t>
          </a:r>
          <a:br>
            <a:rPr lang="pl-PL" dirty="0"/>
          </a:br>
          <a:r>
            <a:rPr lang="pl-PL" dirty="0"/>
            <a:t>bardzo dobry</a:t>
          </a:r>
        </a:p>
      </dgm:t>
    </dgm:pt>
    <dgm:pt modelId="{C21428C6-67F0-481A-9674-A8449B505BA5}" type="parTrans" cxnId="{207194A5-D682-46B9-AF52-CE4AD2A92CC6}">
      <dgm:prSet/>
      <dgm:spPr/>
      <dgm:t>
        <a:bodyPr/>
        <a:lstStyle/>
        <a:p>
          <a:endParaRPr lang="pl-PL"/>
        </a:p>
      </dgm:t>
    </dgm:pt>
    <dgm:pt modelId="{F86B6B0B-3A18-4A98-AA8E-AD60E92A46FC}" type="sibTrans" cxnId="{207194A5-D682-46B9-AF52-CE4AD2A92CC6}">
      <dgm:prSet/>
      <dgm:spPr/>
      <dgm:t>
        <a:bodyPr/>
        <a:lstStyle/>
        <a:p>
          <a:endParaRPr lang="pl-PL"/>
        </a:p>
      </dgm:t>
    </dgm:pt>
    <dgm:pt modelId="{2272E22D-0414-47B6-B861-2A354CA76915}">
      <dgm:prSet phldrT="[Tekst]"/>
      <dgm:spPr/>
      <dgm:t>
        <a:bodyPr/>
        <a:lstStyle/>
        <a:p>
          <a:r>
            <a:rPr lang="pl-PL" dirty="0"/>
            <a:t>12-10 pkt</a:t>
          </a:r>
          <a:br>
            <a:rPr lang="pl-PL" dirty="0"/>
          </a:br>
          <a:r>
            <a:rPr lang="pl-PL" dirty="0"/>
            <a:t>dobry</a:t>
          </a:r>
        </a:p>
      </dgm:t>
    </dgm:pt>
    <dgm:pt modelId="{60A2EE8C-4525-4E19-A7C2-B2194FAE7747}" type="parTrans" cxnId="{F76C4D90-E539-4A3A-98CC-75ED44D55C07}">
      <dgm:prSet/>
      <dgm:spPr/>
      <dgm:t>
        <a:bodyPr/>
        <a:lstStyle/>
        <a:p>
          <a:endParaRPr lang="pl-PL"/>
        </a:p>
      </dgm:t>
    </dgm:pt>
    <dgm:pt modelId="{3FFEB8F4-F76F-4A14-9E8D-6329C03DB0FD}" type="sibTrans" cxnId="{F76C4D90-E539-4A3A-98CC-75ED44D55C07}">
      <dgm:prSet/>
      <dgm:spPr/>
      <dgm:t>
        <a:bodyPr/>
        <a:lstStyle/>
        <a:p>
          <a:endParaRPr lang="pl-PL"/>
        </a:p>
      </dgm:t>
    </dgm:pt>
    <dgm:pt modelId="{10F0BCA8-E511-4366-A71A-BC7B3C73FA8B}">
      <dgm:prSet phldrT="[Tekst]"/>
      <dgm:spPr/>
      <dgm:t>
        <a:bodyPr/>
        <a:lstStyle/>
        <a:p>
          <a:r>
            <a:rPr lang="pl-PL" dirty="0"/>
            <a:t>9-7 pkt</a:t>
          </a:r>
          <a:br>
            <a:rPr lang="pl-PL" dirty="0"/>
          </a:br>
          <a:r>
            <a:rPr lang="pl-PL" dirty="0"/>
            <a:t>dostateczny</a:t>
          </a:r>
        </a:p>
      </dgm:t>
    </dgm:pt>
    <dgm:pt modelId="{0C0D6BF3-19E5-4D05-8512-B201896E9BFA}" type="parTrans" cxnId="{A61D65A6-2413-4969-9945-642AACA94B18}">
      <dgm:prSet/>
      <dgm:spPr/>
      <dgm:t>
        <a:bodyPr/>
        <a:lstStyle/>
        <a:p>
          <a:endParaRPr lang="pl-PL"/>
        </a:p>
      </dgm:t>
    </dgm:pt>
    <dgm:pt modelId="{280894DA-21F6-4438-A26C-8425B6B388FB}" type="sibTrans" cxnId="{A61D65A6-2413-4969-9945-642AACA94B18}">
      <dgm:prSet/>
      <dgm:spPr/>
      <dgm:t>
        <a:bodyPr/>
        <a:lstStyle/>
        <a:p>
          <a:endParaRPr lang="pl-PL"/>
        </a:p>
      </dgm:t>
    </dgm:pt>
    <dgm:pt modelId="{F893FA8B-B776-4162-A91B-B82610C26CE4}">
      <dgm:prSet phldrT="[Tekst]"/>
      <dgm:spPr/>
      <dgm:t>
        <a:bodyPr/>
        <a:lstStyle/>
        <a:p>
          <a:r>
            <a:rPr lang="pl-PL" dirty="0"/>
            <a:t>6-5</a:t>
          </a:r>
          <a:br>
            <a:rPr lang="pl-PL" dirty="0"/>
          </a:br>
          <a:r>
            <a:rPr lang="pl-PL" dirty="0"/>
            <a:t>dopuszczający</a:t>
          </a:r>
        </a:p>
      </dgm:t>
    </dgm:pt>
    <dgm:pt modelId="{34B0437A-3CC7-4168-B0D6-2D396C807ABC}" type="parTrans" cxnId="{F8BCBCD2-0DE5-4B08-B53E-80EBC99F500B}">
      <dgm:prSet/>
      <dgm:spPr/>
      <dgm:t>
        <a:bodyPr/>
        <a:lstStyle/>
        <a:p>
          <a:endParaRPr lang="pl-PL"/>
        </a:p>
      </dgm:t>
    </dgm:pt>
    <dgm:pt modelId="{70460CDA-86E6-43F1-92F3-635305F86151}" type="sibTrans" cxnId="{F8BCBCD2-0DE5-4B08-B53E-80EBC99F500B}">
      <dgm:prSet/>
      <dgm:spPr/>
      <dgm:t>
        <a:bodyPr/>
        <a:lstStyle/>
        <a:p>
          <a:endParaRPr lang="pl-PL"/>
        </a:p>
      </dgm:t>
    </dgm:pt>
    <dgm:pt modelId="{35C7B276-D57D-4FF4-8F0C-B99055EA1493}">
      <dgm:prSet phldrT="[Tekst]"/>
      <dgm:spPr/>
      <dgm:t>
        <a:bodyPr/>
        <a:lstStyle/>
        <a:p>
          <a:r>
            <a:rPr lang="pl-PL" dirty="0"/>
            <a:t>&lt;5</a:t>
          </a:r>
          <a:br>
            <a:rPr lang="pl-PL" dirty="0"/>
          </a:br>
          <a:r>
            <a:rPr lang="pl-PL" dirty="0" err="1"/>
            <a:t>niedostetczny</a:t>
          </a:r>
          <a:endParaRPr lang="pl-PL" dirty="0"/>
        </a:p>
      </dgm:t>
    </dgm:pt>
    <dgm:pt modelId="{CF2AC14E-E4E2-4BED-9076-281CA7F4EEC5}" type="parTrans" cxnId="{E97D67C7-F208-4766-A435-AACF245017E7}">
      <dgm:prSet/>
      <dgm:spPr/>
      <dgm:t>
        <a:bodyPr/>
        <a:lstStyle/>
        <a:p>
          <a:endParaRPr lang="pl-PL"/>
        </a:p>
      </dgm:t>
    </dgm:pt>
    <dgm:pt modelId="{DA374BE0-E313-4613-9F6C-6C2209C0AFB8}" type="sibTrans" cxnId="{E97D67C7-F208-4766-A435-AACF245017E7}">
      <dgm:prSet/>
      <dgm:spPr/>
      <dgm:t>
        <a:bodyPr/>
        <a:lstStyle/>
        <a:p>
          <a:endParaRPr lang="pl-PL"/>
        </a:p>
      </dgm:t>
    </dgm:pt>
    <dgm:pt modelId="{69D1930A-6464-44DC-8BCB-F9835334FDC7}" type="pres">
      <dgm:prSet presAssocID="{3E98D307-BFAA-4D97-9DC9-EE6AB3EA965A}" presName="Name0" presStyleCnt="0">
        <dgm:presLayoutVars>
          <dgm:dir/>
          <dgm:animLvl val="lvl"/>
          <dgm:resizeHandles val="exact"/>
        </dgm:presLayoutVars>
      </dgm:prSet>
      <dgm:spPr/>
    </dgm:pt>
    <dgm:pt modelId="{B04AB4D6-073E-420D-AD59-8CCAB437BE62}" type="pres">
      <dgm:prSet presAssocID="{D8063049-7493-41D4-B1CC-A03AC1B1AFDC}" presName="Name8" presStyleCnt="0"/>
      <dgm:spPr/>
    </dgm:pt>
    <dgm:pt modelId="{4803DA3B-B537-4E5C-80C2-B7B6C7C2ACB8}" type="pres">
      <dgm:prSet presAssocID="{D8063049-7493-41D4-B1CC-A03AC1B1AFDC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62B717-B498-4E45-A7CA-9B8EF8AC3D26}" type="pres">
      <dgm:prSet presAssocID="{D8063049-7493-41D4-B1CC-A03AC1B1AFD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D9277D4-D213-4035-A44C-5C01F0A3C2D6}" type="pres">
      <dgm:prSet presAssocID="{EDC471C4-26D6-4ABB-A2F2-0A4B2A2468B3}" presName="Name8" presStyleCnt="0"/>
      <dgm:spPr/>
    </dgm:pt>
    <dgm:pt modelId="{6563E3E7-B4AB-4C1B-B885-1F572FFCB505}" type="pres">
      <dgm:prSet presAssocID="{EDC471C4-26D6-4ABB-A2F2-0A4B2A2468B3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7E3412-C9F4-4C61-9EF4-F2E293B8FE6A}" type="pres">
      <dgm:prSet presAssocID="{EDC471C4-26D6-4ABB-A2F2-0A4B2A2468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889662-EFD1-47DD-93E7-9650E35EA83E}" type="pres">
      <dgm:prSet presAssocID="{2272E22D-0414-47B6-B861-2A354CA76915}" presName="Name8" presStyleCnt="0"/>
      <dgm:spPr/>
    </dgm:pt>
    <dgm:pt modelId="{E5E13062-D1A8-4B09-BBED-1127C6B2EF0B}" type="pres">
      <dgm:prSet presAssocID="{2272E22D-0414-47B6-B861-2A354CA76915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C96A23-5A6C-4591-BD37-FAE337186CCE}" type="pres">
      <dgm:prSet presAssocID="{2272E22D-0414-47B6-B861-2A354CA7691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697BE1-BD58-4A01-AD03-A740D6DCD4EA}" type="pres">
      <dgm:prSet presAssocID="{10F0BCA8-E511-4366-A71A-BC7B3C73FA8B}" presName="Name8" presStyleCnt="0"/>
      <dgm:spPr/>
    </dgm:pt>
    <dgm:pt modelId="{7B34F757-B65F-433E-AE3C-ACE2CAAED9DC}" type="pres">
      <dgm:prSet presAssocID="{10F0BCA8-E511-4366-A71A-BC7B3C73FA8B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C9899D-052E-4D29-B1B5-B1B67ADD76F7}" type="pres">
      <dgm:prSet presAssocID="{10F0BCA8-E511-4366-A71A-BC7B3C73FA8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3DC0EA-8D12-486C-9ED5-757ACD2D6E71}" type="pres">
      <dgm:prSet presAssocID="{F893FA8B-B776-4162-A91B-B82610C26CE4}" presName="Name8" presStyleCnt="0"/>
      <dgm:spPr/>
    </dgm:pt>
    <dgm:pt modelId="{CA122EFA-7558-4CB8-92F4-024F091330B7}" type="pres">
      <dgm:prSet presAssocID="{F893FA8B-B776-4162-A91B-B82610C26CE4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D80B5C-07D9-43F6-9427-81938773CCA6}" type="pres">
      <dgm:prSet presAssocID="{F893FA8B-B776-4162-A91B-B82610C26CE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4ECA41-5856-4A27-B8E0-60F1E7096B4F}" type="pres">
      <dgm:prSet presAssocID="{35C7B276-D57D-4FF4-8F0C-B99055EA1493}" presName="Name8" presStyleCnt="0"/>
      <dgm:spPr/>
    </dgm:pt>
    <dgm:pt modelId="{C9F0F8DB-DC00-49ED-A26B-0F2EDD5ABA16}" type="pres">
      <dgm:prSet presAssocID="{35C7B276-D57D-4FF4-8F0C-B99055EA1493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4CB2CD-E485-45DD-A76E-FA41E6695F6E}" type="pres">
      <dgm:prSet presAssocID="{35C7B276-D57D-4FF4-8F0C-B99055EA14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4420BFA-B8B3-485C-8500-9A4DA1BF06C9}" type="presOf" srcId="{EDC471C4-26D6-4ABB-A2F2-0A4B2A2468B3}" destId="{C17E3412-C9F4-4C61-9EF4-F2E293B8FE6A}" srcOrd="1" destOrd="0" presId="urn:microsoft.com/office/officeart/2005/8/layout/pyramid1"/>
    <dgm:cxn modelId="{CE007BEA-CF59-4AEA-AF84-72AE0C84D543}" srcId="{3E98D307-BFAA-4D97-9DC9-EE6AB3EA965A}" destId="{D8063049-7493-41D4-B1CC-A03AC1B1AFDC}" srcOrd="0" destOrd="0" parTransId="{E844E0A0-6934-4E22-8DB8-4AD9955F1EE3}" sibTransId="{FC0669D5-0C79-403E-9A37-22B82EF431F3}"/>
    <dgm:cxn modelId="{CDDAE992-7356-4C91-9CE7-291009C0E29C}" type="presOf" srcId="{EDC471C4-26D6-4ABB-A2F2-0A4B2A2468B3}" destId="{6563E3E7-B4AB-4C1B-B885-1F572FFCB505}" srcOrd="0" destOrd="0" presId="urn:microsoft.com/office/officeart/2005/8/layout/pyramid1"/>
    <dgm:cxn modelId="{F76C4D90-E539-4A3A-98CC-75ED44D55C07}" srcId="{3E98D307-BFAA-4D97-9DC9-EE6AB3EA965A}" destId="{2272E22D-0414-47B6-B861-2A354CA76915}" srcOrd="2" destOrd="0" parTransId="{60A2EE8C-4525-4E19-A7C2-B2194FAE7747}" sibTransId="{3FFEB8F4-F76F-4A14-9E8D-6329C03DB0FD}"/>
    <dgm:cxn modelId="{6F57C9BD-995D-407C-BBD0-7925DADD47DF}" type="presOf" srcId="{2272E22D-0414-47B6-B861-2A354CA76915}" destId="{E5E13062-D1A8-4B09-BBED-1127C6B2EF0B}" srcOrd="0" destOrd="0" presId="urn:microsoft.com/office/officeart/2005/8/layout/pyramid1"/>
    <dgm:cxn modelId="{A61D65A6-2413-4969-9945-642AACA94B18}" srcId="{3E98D307-BFAA-4D97-9DC9-EE6AB3EA965A}" destId="{10F0BCA8-E511-4366-A71A-BC7B3C73FA8B}" srcOrd="3" destOrd="0" parTransId="{0C0D6BF3-19E5-4D05-8512-B201896E9BFA}" sibTransId="{280894DA-21F6-4438-A26C-8425B6B388FB}"/>
    <dgm:cxn modelId="{207194A5-D682-46B9-AF52-CE4AD2A92CC6}" srcId="{3E98D307-BFAA-4D97-9DC9-EE6AB3EA965A}" destId="{EDC471C4-26D6-4ABB-A2F2-0A4B2A2468B3}" srcOrd="1" destOrd="0" parTransId="{C21428C6-67F0-481A-9674-A8449B505BA5}" sibTransId="{F86B6B0B-3A18-4A98-AA8E-AD60E92A46FC}"/>
    <dgm:cxn modelId="{A7BC079C-D4B3-41A3-BAA9-7C47695303D0}" type="presOf" srcId="{F893FA8B-B776-4162-A91B-B82610C26CE4}" destId="{41D80B5C-07D9-43F6-9427-81938773CCA6}" srcOrd="1" destOrd="0" presId="urn:microsoft.com/office/officeart/2005/8/layout/pyramid1"/>
    <dgm:cxn modelId="{F8BCBCD2-0DE5-4B08-B53E-80EBC99F500B}" srcId="{3E98D307-BFAA-4D97-9DC9-EE6AB3EA965A}" destId="{F893FA8B-B776-4162-A91B-B82610C26CE4}" srcOrd="4" destOrd="0" parTransId="{34B0437A-3CC7-4168-B0D6-2D396C807ABC}" sibTransId="{70460CDA-86E6-43F1-92F3-635305F86151}"/>
    <dgm:cxn modelId="{CB05D69E-97CE-4F73-93E5-F19044514F6A}" type="presOf" srcId="{F893FA8B-B776-4162-A91B-B82610C26CE4}" destId="{CA122EFA-7558-4CB8-92F4-024F091330B7}" srcOrd="0" destOrd="0" presId="urn:microsoft.com/office/officeart/2005/8/layout/pyramid1"/>
    <dgm:cxn modelId="{CCC7DDBC-0827-4FCA-866D-240150CA8973}" type="presOf" srcId="{3E98D307-BFAA-4D97-9DC9-EE6AB3EA965A}" destId="{69D1930A-6464-44DC-8BCB-F9835334FDC7}" srcOrd="0" destOrd="0" presId="urn:microsoft.com/office/officeart/2005/8/layout/pyramid1"/>
    <dgm:cxn modelId="{99CCF6FF-8157-4190-8D14-1F8E12F7F652}" type="presOf" srcId="{10F0BCA8-E511-4366-A71A-BC7B3C73FA8B}" destId="{7B34F757-B65F-433E-AE3C-ACE2CAAED9DC}" srcOrd="0" destOrd="0" presId="urn:microsoft.com/office/officeart/2005/8/layout/pyramid1"/>
    <dgm:cxn modelId="{65D4C550-8311-4245-9BFC-F1D6BEBF4B7A}" type="presOf" srcId="{2272E22D-0414-47B6-B861-2A354CA76915}" destId="{BEC96A23-5A6C-4591-BD37-FAE337186CCE}" srcOrd="1" destOrd="0" presId="urn:microsoft.com/office/officeart/2005/8/layout/pyramid1"/>
    <dgm:cxn modelId="{00DA66CD-BB26-4497-BE0E-3DA7CB323D3D}" type="presOf" srcId="{35C7B276-D57D-4FF4-8F0C-B99055EA1493}" destId="{C9F0F8DB-DC00-49ED-A26B-0F2EDD5ABA16}" srcOrd="0" destOrd="0" presId="urn:microsoft.com/office/officeart/2005/8/layout/pyramid1"/>
    <dgm:cxn modelId="{D37253CF-D033-446A-A88B-7D34392C6F08}" type="presOf" srcId="{D8063049-7493-41D4-B1CC-A03AC1B1AFDC}" destId="{4803DA3B-B537-4E5C-80C2-B7B6C7C2ACB8}" srcOrd="0" destOrd="0" presId="urn:microsoft.com/office/officeart/2005/8/layout/pyramid1"/>
    <dgm:cxn modelId="{AD3ABF2E-F471-40C7-8BA2-9598DCE1D01C}" type="presOf" srcId="{35C7B276-D57D-4FF4-8F0C-B99055EA1493}" destId="{514CB2CD-E485-45DD-A76E-FA41E6695F6E}" srcOrd="1" destOrd="0" presId="urn:microsoft.com/office/officeart/2005/8/layout/pyramid1"/>
    <dgm:cxn modelId="{E97D67C7-F208-4766-A435-AACF245017E7}" srcId="{3E98D307-BFAA-4D97-9DC9-EE6AB3EA965A}" destId="{35C7B276-D57D-4FF4-8F0C-B99055EA1493}" srcOrd="5" destOrd="0" parTransId="{CF2AC14E-E4E2-4BED-9076-281CA7F4EEC5}" sibTransId="{DA374BE0-E313-4613-9F6C-6C2209C0AFB8}"/>
    <dgm:cxn modelId="{3342AE14-6AC1-4910-A0E7-7C601143ED29}" type="presOf" srcId="{10F0BCA8-E511-4366-A71A-BC7B3C73FA8B}" destId="{87C9899D-052E-4D29-B1B5-B1B67ADD76F7}" srcOrd="1" destOrd="0" presId="urn:microsoft.com/office/officeart/2005/8/layout/pyramid1"/>
    <dgm:cxn modelId="{055DB97B-12F6-4AFC-AF86-7688A945BF53}" type="presOf" srcId="{D8063049-7493-41D4-B1CC-A03AC1B1AFDC}" destId="{BE62B717-B498-4E45-A7CA-9B8EF8AC3D26}" srcOrd="1" destOrd="0" presId="urn:microsoft.com/office/officeart/2005/8/layout/pyramid1"/>
    <dgm:cxn modelId="{AC57A0C1-9856-41AD-B9C1-0EEED01A2240}" type="presParOf" srcId="{69D1930A-6464-44DC-8BCB-F9835334FDC7}" destId="{B04AB4D6-073E-420D-AD59-8CCAB437BE62}" srcOrd="0" destOrd="0" presId="urn:microsoft.com/office/officeart/2005/8/layout/pyramid1"/>
    <dgm:cxn modelId="{1DB296BA-68CC-4FDC-84B1-D7BE8D06D978}" type="presParOf" srcId="{B04AB4D6-073E-420D-AD59-8CCAB437BE62}" destId="{4803DA3B-B537-4E5C-80C2-B7B6C7C2ACB8}" srcOrd="0" destOrd="0" presId="urn:microsoft.com/office/officeart/2005/8/layout/pyramid1"/>
    <dgm:cxn modelId="{C30E76B1-8F80-4C47-8890-DACEDB51C292}" type="presParOf" srcId="{B04AB4D6-073E-420D-AD59-8CCAB437BE62}" destId="{BE62B717-B498-4E45-A7CA-9B8EF8AC3D26}" srcOrd="1" destOrd="0" presId="urn:microsoft.com/office/officeart/2005/8/layout/pyramid1"/>
    <dgm:cxn modelId="{63D006A5-59AB-4FA3-B76F-633015C8C6F9}" type="presParOf" srcId="{69D1930A-6464-44DC-8BCB-F9835334FDC7}" destId="{9D9277D4-D213-4035-A44C-5C01F0A3C2D6}" srcOrd="1" destOrd="0" presId="urn:microsoft.com/office/officeart/2005/8/layout/pyramid1"/>
    <dgm:cxn modelId="{7928AF34-57F9-4386-A14C-116D9726D5D7}" type="presParOf" srcId="{9D9277D4-D213-4035-A44C-5C01F0A3C2D6}" destId="{6563E3E7-B4AB-4C1B-B885-1F572FFCB505}" srcOrd="0" destOrd="0" presId="urn:microsoft.com/office/officeart/2005/8/layout/pyramid1"/>
    <dgm:cxn modelId="{9A5CFB8E-BBC6-4C14-A51E-B6B912AC70A8}" type="presParOf" srcId="{9D9277D4-D213-4035-A44C-5C01F0A3C2D6}" destId="{C17E3412-C9F4-4C61-9EF4-F2E293B8FE6A}" srcOrd="1" destOrd="0" presId="urn:microsoft.com/office/officeart/2005/8/layout/pyramid1"/>
    <dgm:cxn modelId="{FE247BEF-9AD9-43F0-8150-830A8D85CCE4}" type="presParOf" srcId="{69D1930A-6464-44DC-8BCB-F9835334FDC7}" destId="{86889662-EFD1-47DD-93E7-9650E35EA83E}" srcOrd="2" destOrd="0" presId="urn:microsoft.com/office/officeart/2005/8/layout/pyramid1"/>
    <dgm:cxn modelId="{499A19B6-7D10-4038-B3F1-51C7EA61832C}" type="presParOf" srcId="{86889662-EFD1-47DD-93E7-9650E35EA83E}" destId="{E5E13062-D1A8-4B09-BBED-1127C6B2EF0B}" srcOrd="0" destOrd="0" presId="urn:microsoft.com/office/officeart/2005/8/layout/pyramid1"/>
    <dgm:cxn modelId="{F0148C0F-4EB6-4CBE-959A-BE09C1630E93}" type="presParOf" srcId="{86889662-EFD1-47DD-93E7-9650E35EA83E}" destId="{BEC96A23-5A6C-4591-BD37-FAE337186CCE}" srcOrd="1" destOrd="0" presId="urn:microsoft.com/office/officeart/2005/8/layout/pyramid1"/>
    <dgm:cxn modelId="{FACF7548-A6C1-4674-9C27-97DEA7840029}" type="presParOf" srcId="{69D1930A-6464-44DC-8BCB-F9835334FDC7}" destId="{4E697BE1-BD58-4A01-AD03-A740D6DCD4EA}" srcOrd="3" destOrd="0" presId="urn:microsoft.com/office/officeart/2005/8/layout/pyramid1"/>
    <dgm:cxn modelId="{54A3D3F7-1B3B-46C6-B640-AD9126DB46D0}" type="presParOf" srcId="{4E697BE1-BD58-4A01-AD03-A740D6DCD4EA}" destId="{7B34F757-B65F-433E-AE3C-ACE2CAAED9DC}" srcOrd="0" destOrd="0" presId="urn:microsoft.com/office/officeart/2005/8/layout/pyramid1"/>
    <dgm:cxn modelId="{14B42BF2-112E-47B7-9298-7A50E0EDC081}" type="presParOf" srcId="{4E697BE1-BD58-4A01-AD03-A740D6DCD4EA}" destId="{87C9899D-052E-4D29-B1B5-B1B67ADD76F7}" srcOrd="1" destOrd="0" presId="urn:microsoft.com/office/officeart/2005/8/layout/pyramid1"/>
    <dgm:cxn modelId="{3AF33C12-7813-4FB4-A01D-6818BFAF6E62}" type="presParOf" srcId="{69D1930A-6464-44DC-8BCB-F9835334FDC7}" destId="{AF3DC0EA-8D12-486C-9ED5-757ACD2D6E71}" srcOrd="4" destOrd="0" presId="urn:microsoft.com/office/officeart/2005/8/layout/pyramid1"/>
    <dgm:cxn modelId="{7000FDD7-C7F8-4E9C-894B-D92121E936FE}" type="presParOf" srcId="{AF3DC0EA-8D12-486C-9ED5-757ACD2D6E71}" destId="{CA122EFA-7558-4CB8-92F4-024F091330B7}" srcOrd="0" destOrd="0" presId="urn:microsoft.com/office/officeart/2005/8/layout/pyramid1"/>
    <dgm:cxn modelId="{B8B5F356-09D9-4475-815A-9DC9EA6E60A1}" type="presParOf" srcId="{AF3DC0EA-8D12-486C-9ED5-757ACD2D6E71}" destId="{41D80B5C-07D9-43F6-9427-81938773CCA6}" srcOrd="1" destOrd="0" presId="urn:microsoft.com/office/officeart/2005/8/layout/pyramid1"/>
    <dgm:cxn modelId="{9676A0F4-DBCF-46AF-A128-3256378B6776}" type="presParOf" srcId="{69D1930A-6464-44DC-8BCB-F9835334FDC7}" destId="{794ECA41-5856-4A27-B8E0-60F1E7096B4F}" srcOrd="5" destOrd="0" presId="urn:microsoft.com/office/officeart/2005/8/layout/pyramid1"/>
    <dgm:cxn modelId="{72625238-633D-4230-9A63-B75A476BD2D2}" type="presParOf" srcId="{794ECA41-5856-4A27-B8E0-60F1E7096B4F}" destId="{C9F0F8DB-DC00-49ED-A26B-0F2EDD5ABA16}" srcOrd="0" destOrd="0" presId="urn:microsoft.com/office/officeart/2005/8/layout/pyramid1"/>
    <dgm:cxn modelId="{E9936651-885E-4357-9A3A-36EBD0E8DAAB}" type="presParOf" srcId="{794ECA41-5856-4A27-B8E0-60F1E7096B4F}" destId="{514CB2CD-E485-45DD-A76E-FA41E6695F6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=""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74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16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032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538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=""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249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993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896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346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976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63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88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087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enjoyyourstay.pl/o-pracy-concierge-i-nietypowych-zyczeniach-gosci-wywiad-z-piotrem-prasula/" TargetMode="External"/><Relationship Id="rId13" Type="http://schemas.openxmlformats.org/officeDocument/2006/relationships/hyperlink" Target="http://seweryniuk.pl/zapomniane-uslugo-konsjerzy/" TargetMode="External"/><Relationship Id="rId3" Type="http://schemas.openxmlformats.org/officeDocument/2006/relationships/hyperlink" Target="https://www.miastokobiet.pl/concierge-kim-jest-i-czym-zajmuje-sie-wspolczesny-konsjerz/" TargetMode="External"/><Relationship Id="rId7" Type="http://schemas.openxmlformats.org/officeDocument/2006/relationships/hyperlink" Target="https://wynagrodzenia.pl/moja-placa/ile-zarabia-concierge" TargetMode="External"/><Relationship Id="rId12" Type="http://schemas.openxmlformats.org/officeDocument/2006/relationships/hyperlink" Target="http://enjoyyourstay.pl/concierge-w-czym-moge-pomoc/" TargetMode="External"/><Relationship Id="rId2" Type="http://schemas.openxmlformats.org/officeDocument/2006/relationships/hyperlink" Target="https://www.brella.pl/concierge-konsjerz-kim-jest-jakie-ma-zadania-wszystko-o-zawodzi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znesfinder.pl/poradnik/turystyka/funkcje-konsjerza-hotelowego-11722" TargetMode="External"/><Relationship Id="rId11" Type="http://schemas.openxmlformats.org/officeDocument/2006/relationships/hyperlink" Target="https://dziennikpolski24.pl/zawod-dla-tych-ktorzy-potrafia-spelniac-zyczenia-za-pieniadze/ar/3433189" TargetMode="External"/><Relationship Id="rId5" Type="http://schemas.openxmlformats.org/officeDocument/2006/relationships/hyperlink" Target="https://praca.trojmiasto.pl/Ciekawe-zawody-Konsjerz-wiele-od-reki-cuda-na-jutro-n131149.html" TargetMode="External"/><Relationship Id="rId10" Type="http://schemas.openxmlformats.org/officeDocument/2006/relationships/hyperlink" Target="https://metrowarszawa.gazeta.pl/metrowarszawa/1,141635,19107408,80-tys-zl-w-tydzien-jest-jeden-warunek-nigdy-nie-mowie.html" TargetMode="External"/><Relationship Id="rId4" Type="http://schemas.openxmlformats.org/officeDocument/2006/relationships/hyperlink" Target="https://pl.hotelopedia.org/konsjerz-consierge/" TargetMode="External"/><Relationship Id="rId9" Type="http://schemas.openxmlformats.org/officeDocument/2006/relationships/hyperlink" Target="https://www.fly4free.pl/ekscentryczne-ale-i-zabawne-oto-najciekawsze-prosby-gosci-hotelowych/" TargetMode="External"/><Relationship Id="rId14" Type="http://schemas.openxmlformats.org/officeDocument/2006/relationships/hyperlink" Target="https://agro-wypoczynek.com.pl/hotelowy-konsjerz-co-to-za-usluga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4">
            <a:extLst>
              <a:ext uri="{FF2B5EF4-FFF2-40B4-BE49-F238E27FC236}">
                <a16:creationId xmlns="" xmlns:a16="http://schemas.microsoft.com/office/drawing/2014/main" id="{347D6575-0B06-40B2-9D0F-298202F6BC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9" name="Arc 136">
            <a:extLst>
              <a:ext uri="{FF2B5EF4-FFF2-40B4-BE49-F238E27FC236}">
                <a16:creationId xmlns="" xmlns:a16="http://schemas.microsoft.com/office/drawing/2014/main" id="{E2B33195-5BCA-4BB7-A82D-6739522687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B338DDD-7B3D-416E-B0B3-1BC2A0948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8" y="1370171"/>
            <a:ext cx="5085580" cy="2387600"/>
          </a:xfrm>
        </p:spPr>
        <p:txBody>
          <a:bodyPr>
            <a:normAutofit/>
          </a:bodyPr>
          <a:lstStyle/>
          <a:p>
            <a:pPr lvl="0"/>
            <a:r>
              <a:rPr lang="pl-PL" sz="4000" dirty="0" err="1"/>
              <a:t>Concierge</a:t>
            </a:r>
            <a:r>
              <a:rPr lang="pl-PL" sz="4000" dirty="0"/>
              <a:t> (konsjerż) – człowiek do zadań specjalnych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="" xmlns:a16="http://schemas.microsoft.com/office/drawing/2014/main" id="{CF8AD9F3-9AF6-494F-83A3-2F67756393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24703" y="541034"/>
            <a:ext cx="931930" cy="90664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0DA5DB8B-7E5C-4ABC-8069-A9A8806F39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01501" y="3865664"/>
            <a:ext cx="739429" cy="739429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374304D7-3BD9-4CF1-BBA6-31D4FBF932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" b="2"/>
          <a:stretch/>
        </p:blipFill>
        <p:spPr>
          <a:xfrm>
            <a:off x="8695537" y="3158548"/>
            <a:ext cx="3047542" cy="3047542"/>
          </a:xfrm>
          <a:custGeom>
            <a:avLst/>
            <a:gdLst/>
            <a:ahLst/>
            <a:cxnLst/>
            <a:rect l="l" t="t" r="r" b="b"/>
            <a:pathLst>
              <a:path w="2283868" h="2283868">
                <a:moveTo>
                  <a:pt x="1141934" y="0"/>
                </a:moveTo>
                <a:cubicBezTo>
                  <a:pt x="1772607" y="0"/>
                  <a:pt x="2283868" y="511261"/>
                  <a:pt x="2283868" y="1141934"/>
                </a:cubicBezTo>
                <a:cubicBezTo>
                  <a:pt x="2283868" y="1772607"/>
                  <a:pt x="1772607" y="2283868"/>
                  <a:pt x="1141934" y="2283868"/>
                </a:cubicBezTo>
                <a:cubicBezTo>
                  <a:pt x="511261" y="2283868"/>
                  <a:pt x="0" y="1772607"/>
                  <a:pt x="0" y="1141934"/>
                </a:cubicBezTo>
                <a:cubicBezTo>
                  <a:pt x="0" y="511261"/>
                  <a:pt x="511261" y="0"/>
                  <a:pt x="1141934" y="0"/>
                </a:cubicBezTo>
                <a:close/>
              </a:path>
            </a:pathLst>
          </a:cu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0396" y="2365055"/>
            <a:ext cx="5793071" cy="3863933"/>
          </a:xfrm>
          <a:prstGeom prst="rect">
            <a:avLst/>
          </a:prstGeom>
        </p:spPr>
      </p:pic>
      <p:pic>
        <p:nvPicPr>
          <p:cNvPr id="9" name="Picture 2" descr="EOG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096" y="344727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2321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BA968B6-9EFA-4EE6-903D-BFC1F8925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1886"/>
            <a:ext cx="10515600" cy="6260841"/>
          </a:xfrm>
        </p:spPr>
        <p:txBody>
          <a:bodyPr>
            <a:normAutofit/>
          </a:bodyPr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Wprowadzenie: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Jak widać zawód konsjerża to nic prostego, dlatego nie może go wykonywać każdy. Osoba, której powierzane są tak zróżnicowane i nierzadko bardzo wymagające zadania musi być doskonale zorganizowana, niezwykle komunikatywna oraz godna zaufania i lojalna. Bardzo ważna w tej pracy jest także rozbudowana sieć kontaktów, w tym kontaktów zagranicznych, by móc załatwić wszystko i wszędzie.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Poza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tym konsjerż powinien być odporny na stres, lubić zmienne warunki pracy, w skrócie, być na wszystko gotowym i jednocześnie nie spodziewać się niczego. Nie zaszkodzi też lekka bezczelność, ale zawsze połączona z wyważeniem i dobrymi manierami, tak ważnymi w pracy z ludźmi. Co jeszcze? Zdolności negocjacyjne, kreatywność, upór, dyskrecja, zaangażowanie i pełne zrozumienie dla osób, z którymi się współpracuje. Doskonały konsjerż musi mieć świadomość, że ludzie powierzając mu własne sprawy obdarzają go niezwykłym zaufaniem, którego w żaden sposób nie można nadszarpnąć. Bardzo istotna jest też szeroka wiedza ogólna, umiejętność pozyskiwania informacji oraz dociekliwość.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Gdzie znaleźć odpowiedniego konsjerża? Można oczywiście przeprowadzić rekrutację i zatrudnić człowieka na podstawie CV i listu motywacyjnego. Jednak zdecydowanie lepszym wyjściem będzie skorzystanie z usług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profesjonalistów,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którzy nierzadko, by załatwić twoje sprawy, mają do dyspozycji cały zespół specjalistów z różnych dziedzin wraz z ich licznymi kontaktami i znajomościami w wielu środowiskach. Takie osoby są w stanie zadbać o ciebie i uwolnić twój czas, byś mógł w pełni korzystać z możliwości, jakie stawia przed tobą twoje pasjonujące życie.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5494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BA968B6-9EFA-4EE6-903D-BFC1F8925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1886"/>
            <a:ext cx="10515600" cy="6260841"/>
          </a:xfrm>
        </p:spPr>
        <p:txBody>
          <a:bodyPr>
            <a:normAutofit/>
          </a:bodyPr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Zadanie: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Waszym zadaniem będzie 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wcielenie się w rolę konsjerża i zorganizowanie </a:t>
            </a:r>
            <a:r>
              <a:rPr lang="pl-PL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eventów dla zaufanych gości hotelowych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Waszym zadaniem będzie: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Zorganizowanie lotu balonem dla 4 osobowej rodziny jednego z gości hotelowych (w ciągu 2 dni)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Zorganizowania nurkowania na rafie koralowej w Egipcie z zaznaczeniem, że gość hotelowy mieszka w hotelu </a:t>
            </a:r>
            <a:r>
              <a:rPr lang="pl-PL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Belvedere</a:t>
            </a:r>
            <a:r>
              <a:rPr lang="pl-PL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 Zakopanem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Zorganizowanie 2 biletów na koncert Luciano Pavarottiego w La </a:t>
            </a:r>
            <a:r>
              <a:rPr lang="pl-PL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Scalii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dla 2 gości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Będziecie pracować w </a:t>
            </a:r>
            <a:r>
              <a:rPr lang="pl-PL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grupach, z których 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każda opracuje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wydarzenia i pokaże odpowiednie kroki aby sprostać wymaganiom klienta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Przygotowując materiały pamiętajcie, że musicie współpracować 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przede wszystkim</a:t>
            </a:r>
            <a:r>
              <a:rPr lang="pl-PL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grupie ale i między  grupami – </a:t>
            </a:r>
            <a:r>
              <a:rPr lang="pl-PL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już wiecie konsjerż ma wielu zaufanych współpracowników na całym świecie.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Pamiętajcie. Usługi konsjerża nie należ do najtańszych. Nie przejmujcie się kosztami – te pokryją klienci. 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Współpraca klient – konsjerż musi się odbywać z pełnym zaufaniem i odpowiedzialnością.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6073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BA968B6-9EFA-4EE6-903D-BFC1F8925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-600074"/>
            <a:ext cx="6906491" cy="7553324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Proces:</a:t>
            </a:r>
            <a:endParaRPr lang="pl-PL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l-PL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Pamiętajcie by w każdej grupie znalazły się osoby o różnych kompetencjach ale skład grup musi być nakierowany na główny cel. </a:t>
            </a:r>
            <a:r>
              <a:rPr lang="pl-PL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Pamiętajcie </a:t>
            </a:r>
            <a:r>
              <a:rPr lang="pl-PL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wypracowaniu zasad wymiany informacji międz</a:t>
            </a:r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pl-PL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osobami współpracującymi w grupie ale też o współpracy pomiędzy grupami. Podzielcie się rolami – wybierzcie osobę odpowiedzialną za cały proces oraz osoby odpowiedzialne za poszczególne etapy zadania.  </a:t>
            </a:r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Jeśli uznacie, że chcecie inaczej podzielić pracę, np. wyłaniając </a:t>
            </a:r>
            <a:r>
              <a:rPr lang="pl-PL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np. specjalistę ds. logistyki możecie </a:t>
            </a:r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zrobić o ile będziecie potrafili to uzasadnić.  </a:t>
            </a:r>
            <a:endParaRPr lang="pl-PL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l-PL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Pamiętajcie</a:t>
            </a:r>
            <a:r>
              <a:rPr lang="pl-PL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że </a:t>
            </a:r>
            <a:r>
              <a:rPr lang="pl-PL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macie określonego budżetu – klienta stać na takie ekstrawagancje, ale klient oczekuje od was przede wszystkim dyskrecji ale też doskonale przygotowanej, profesjonalnej usługi. </a:t>
            </a:r>
            <a:endParaRPr lang="pl-PL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l-PL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Efekty swojej pracy zaprezentujecie na forum klasy. Pamiętajcie, że aby udało się wam zrealizować zadanie musicie współpracować miedzy </a:t>
            </a:r>
            <a:r>
              <a:rPr lang="pl-PL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sobą ale też między pozostałymi grupami</a:t>
            </a:r>
            <a:r>
              <a:rPr lang="pl-PL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Musicie pracować jednocześnie, bo macie zbyt mało czasu na prace inną niż równoległa. </a:t>
            </a: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2310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E69DF4B1-DEF4-440D-9287-5DC178F863B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35742569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30516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BA968B6-9EFA-4EE6-903D-BFC1F8925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1886"/>
            <a:ext cx="10515600" cy="626084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Źródła: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https://www.brella.pl/concierge-konsjerz-kim-jest-jakie-ma-zadania-wszystko-o-zawodzie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https://www.miastokobiet.pl/concierge-kim-jest-i-czym-zajmuje-sie-wspolczesny-konsjerz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https://pl.hotelopedia.org/konsjerz-consierge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praca.trojmiasto.pl/Ciekawe-zawody-Konsjerz-wiele-od-reki-cuda-na-jutro-n131149.html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www.biznesfinder.pl/poradnik/turystyka/funkcje-konsjerza-hotelowego-11722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wynagrodzenia.pl/moja-placa/ile-zarabia-concierge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http://enjoyyourstay.pl/o-pracy-concierge-i-nietypowych-zyczeniach-gosci-wywiad-z-piotrem-prasula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/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https://www.fly4free.pl/ekscentryczne-ale-i-zabawne-oto-najciekawsze-prosby-gosci-hotelowych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/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metrowarszawa.gazeta.pl/metrowarszawa/1,141635,19107408,80-tys-zl-w-tydzien-jest-jeden-warunek-nigdy-nie-mowie.html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dziennikpolski24.pl/</a:t>
            </a:r>
            <a:r>
              <a:rPr lang="pl-PL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zawod-dla-tych-ktorzy-potrafia-spelniac-zyczenia-za-pieniadze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/ar/3433189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http://enjoyyourstay.pl/concierge-w-czym-moge-pomoc/</a:t>
            </a:r>
            <a:endParaRPr lang="pl-PL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http://seweryniuk.pl/zapomniane-uslugo-konsjerzy/</a:t>
            </a:r>
            <a:endParaRPr lang="pl-PL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https://agro-wypoczynek.com.pl/hotelowy-konsjerz-co-to-za-usluga/</a:t>
            </a:r>
            <a:endParaRPr lang="pl-PL" sz="18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endParaRPr lang="pl-PL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endParaRPr lang="pl-PL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1806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="" xmlns:a16="http://schemas.microsoft.com/office/drawing/2014/main" id="{8A7BA06D-B3FF-4E91-8639-B4569AE3AA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Arc 136">
            <a:extLst>
              <a:ext uri="{FF2B5EF4-FFF2-40B4-BE49-F238E27FC236}">
                <a16:creationId xmlns="" xmlns:a16="http://schemas.microsoft.com/office/drawing/2014/main" id="{2B30C86D-5A07-48BC-9C9D-6F9A2DB1E9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9" name="Rectangle 138">
            <a:extLst>
              <a:ext uri="{FF2B5EF4-FFF2-40B4-BE49-F238E27FC236}">
                <a16:creationId xmlns="" xmlns:a16="http://schemas.microsoft.com/office/drawing/2014/main" id="{E2CFBC99-FB8F-41F7-A81D-A5288D688D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1EF86BFA-9133-4F6B-98BE-1CBB87EB62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FCF411D-0695-499F-8B1F-B9688458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630" y="3826292"/>
            <a:ext cx="5257800" cy="2527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EWALUACJA WQ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7013" y="238999"/>
            <a:ext cx="8263848" cy="52888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1085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="" xmlns:a16="http://schemas.microsoft.com/office/drawing/2014/main" id="{C17DBFA3-59B6-40A3-B34F-D3AC6A7B3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284103"/>
              </p:ext>
            </p:extLst>
          </p:nvPr>
        </p:nvGraphicFramePr>
        <p:xfrm>
          <a:off x="905069" y="428765"/>
          <a:ext cx="9572173" cy="60004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46449">
                  <a:extLst>
                    <a:ext uri="{9D8B030D-6E8A-4147-A177-3AD203B41FA5}">
                      <a16:colId xmlns="" xmlns:a16="http://schemas.microsoft.com/office/drawing/2014/main" val="1702910806"/>
                    </a:ext>
                  </a:extLst>
                </a:gridCol>
                <a:gridCol w="2540034">
                  <a:extLst>
                    <a:ext uri="{9D8B030D-6E8A-4147-A177-3AD203B41FA5}">
                      <a16:colId xmlns="" xmlns:a16="http://schemas.microsoft.com/office/drawing/2014/main" val="2329518048"/>
                    </a:ext>
                  </a:extLst>
                </a:gridCol>
                <a:gridCol w="2442845">
                  <a:extLst>
                    <a:ext uri="{9D8B030D-6E8A-4147-A177-3AD203B41FA5}">
                      <a16:colId xmlns="" xmlns:a16="http://schemas.microsoft.com/office/drawing/2014/main" val="3165251206"/>
                    </a:ext>
                  </a:extLst>
                </a:gridCol>
                <a:gridCol w="2442845">
                  <a:extLst>
                    <a:ext uri="{9D8B030D-6E8A-4147-A177-3AD203B41FA5}">
                      <a16:colId xmlns="" xmlns:a16="http://schemas.microsoft.com/office/drawing/2014/main" val="3982625"/>
                    </a:ext>
                  </a:extLst>
                </a:gridCol>
              </a:tblGrid>
              <a:tr h="46266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Liczba punktów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="" xmlns:a16="http://schemas.microsoft.com/office/drawing/2014/main" val="694115219"/>
                  </a:ext>
                </a:extLst>
              </a:tr>
              <a:tr h="103892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Zawartość merytoryczna pracy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słaba pod względem merytorycznym. Brakujące elementy uniemożliwiające realizacje wydarzenia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dobra pod względem merytorycznym. Brak lub niewielkie błędy.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Praca spójna logicznie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bardzo dobra pod względem merytorycznym. Poprawne, ciekawe treści.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="" xmlns:a16="http://schemas.microsoft.com/office/drawing/2014/main" val="604684764"/>
                  </a:ext>
                </a:extLst>
              </a:tr>
              <a:tr h="13107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pracy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mało czytelna, pobieżna, nie budząca zainteresowania. Brak odpowiedzi na pytania nauczyciela i uczniów.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Błędy w założeniach rzeczowo - finansowych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czytelna, dobra, interesująca. Brak satysfakcjonujących odpowiedzi na stawiane pytania.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ładna, wyczerpująca, budząca zainteresowanie. Poprawne odpowiedzi na pytania sprawdzające nauczyciela oraz pytania innych uczniów.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="" xmlns:a16="http://schemas.microsoft.com/office/drawing/2014/main" val="2347143050"/>
                  </a:ext>
                </a:extLst>
              </a:tr>
              <a:tr h="187730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Wrażenia estetyczne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mało czytelna, nieestetyczna, niestarannie wykonana.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Złe rozplanowanie elementów  na 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Błędy w schematach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czytelna, estetyczna, staranna.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Dobre rozplanowanie elementów na stronie.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estetyczna, czytelna, przejrzysta, zachęcająca do zapoznania się z nią, bardzo staranna. Atrakcyjna pod względem graficznym.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Dobre rozplanowanie elementów na stronie. Praca wyróżniająca się.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="" xmlns:a16="http://schemas.microsoft.com/office/drawing/2014/main" val="3309768401"/>
                  </a:ext>
                </a:extLst>
              </a:tr>
              <a:tr h="13107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Zaangażowanie w pracę grupy, umiejętność współpracy.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Brak zaangażowania wszystkich członków grupy w pracę i kreatywną współpracę.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współpracy między grupami. 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Dobre zaangażowanie w pracę wszystkich członków grupy. Umiejętność współpracy na zadawalającym poziomie.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Pełne zaangażowanie w pracę wszystkich członków grupy. Wzajemne motywowanie się do pracy. Umiejętność współpracy w grupie i między grupami na wysokim poziomie.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="" xmlns:a16="http://schemas.microsoft.com/office/drawing/2014/main" val="560762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65231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47AB0173-10AD-46BA-B322-429C371C5E7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37586317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74355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: Shape 77">
            <a:extLst>
              <a:ext uri="{FF2B5EF4-FFF2-40B4-BE49-F238E27FC236}">
                <a16:creationId xmlns="" xmlns:a16="http://schemas.microsoft.com/office/drawing/2014/main" id="{8A7BA06D-B3FF-4E91-8639-B4569AE3AA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Arc 79">
            <a:extLst>
              <a:ext uri="{FF2B5EF4-FFF2-40B4-BE49-F238E27FC236}">
                <a16:creationId xmlns="" xmlns:a16="http://schemas.microsoft.com/office/drawing/2014/main" id="{2B30C86D-5A07-48BC-9C9D-6F9A2DB1E9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2" name="Rectangle 81">
            <a:extLst>
              <a:ext uri="{FF2B5EF4-FFF2-40B4-BE49-F238E27FC236}">
                <a16:creationId xmlns="" xmlns:a16="http://schemas.microsoft.com/office/drawing/2014/main" id="{E2CFBC99-FB8F-41F7-A81D-A5288D688D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FCF411D-0695-499F-8B1F-B9688458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3834174"/>
            <a:ext cx="5257800" cy="24507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WNIOSKI Z WQ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709" y="238999"/>
            <a:ext cx="7600950" cy="5067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4853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BA968B6-9EFA-4EE6-903D-BFC1F8925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1886"/>
            <a:ext cx="10515600" cy="6260841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Poszerzyliście swoją wiedzę na temat </a:t>
            </a:r>
            <a:r>
              <a:rPr lang="pl-PL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pracy konsjerża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Dowiedzieliście się za co na przestrzeni lat odpowiadał konsjerż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Wcieliliście się w rolę konsjerża organizując bardzo nietypowe wydarzenia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 ciekawy sposób utrwalić Waszą wiedzę.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się planowania i organizacji własnej pracy.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się współpracy między 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kolegami w grupie </a:t>
            </a:r>
            <a:r>
              <a:rPr lang="pl-PL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oraz pomiędzy grupami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pracującymi jednocześnie nad różnymi częściami jednego projektu.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Nauczyliście się wykorzystywać Internet jako źródło informacji. 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Waszą pracę zaprezentować na forum klasy i podzielić się swoją wiedzą i umiejętnościami.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wyrazić swoje opinie  oraz wysłuchać opinii i pomysłów swoich kolegów</a:t>
            </a:r>
          </a:p>
        </p:txBody>
      </p:sp>
    </p:spTree>
    <p:extLst>
      <p:ext uri="{BB962C8B-B14F-4D97-AF65-F5344CB8AC3E}">
        <p14:creationId xmlns="" xmlns:p14="http://schemas.microsoft.com/office/powerpoint/2010/main" val="166557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="" xmlns:a16="http://schemas.microsoft.com/office/drawing/2014/main" id="{8A7BA06D-B3FF-4E91-8639-B4569AE3AA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Arc 136">
            <a:extLst>
              <a:ext uri="{FF2B5EF4-FFF2-40B4-BE49-F238E27FC236}">
                <a16:creationId xmlns="" xmlns:a16="http://schemas.microsoft.com/office/drawing/2014/main" id="{2B30C86D-5A07-48BC-9C9D-6F9A2DB1E9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9" name="Rectangle 138">
            <a:extLst>
              <a:ext uri="{FF2B5EF4-FFF2-40B4-BE49-F238E27FC236}">
                <a16:creationId xmlns="" xmlns:a16="http://schemas.microsoft.com/office/drawing/2014/main" id="{E2CFBC99-FB8F-41F7-A81D-A5288D688D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Znalezione obrazy dla zapytania: współprac zespół">
            <a:extLst>
              <a:ext uri="{FF2B5EF4-FFF2-40B4-BE49-F238E27FC236}">
                <a16:creationId xmlns="" xmlns:a16="http://schemas.microsoft.com/office/drawing/2014/main" id="{28A089EB-0CFA-4DD2-B29D-7EE72019E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38" r="-1" b="5136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1EF86BFA-9133-4F6B-98BE-1CBB87EB62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FCF411D-0695-499F-8B1F-B9688458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630" y="3826292"/>
            <a:ext cx="5257800" cy="1701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ZAŁOŻENIA WQ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7604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F837543A-6020-4505-A233-C9DB4BF740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5B16301-FB18-48BA-A6DD-C37CAF6F9A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BA968B6-9EFA-4EE6-903D-BFC1F8925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Tematyka</a:t>
            </a:r>
            <a:endParaRPr lang="pl-PL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przeznaczony dla uczniów szkół zawodowych z zaburzeniami słuchu, </a:t>
            </a:r>
            <a:r>
              <a:rPr lang="pl-PL" sz="17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uczących się w szkołach branżowych o profilu turystycznym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Jego celem jest zapoznanie uczniów </a:t>
            </a:r>
            <a:r>
              <a:rPr lang="pl-PL" sz="17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roli konsjerża – tajemniczego organizatora wypoczynku.</a:t>
            </a:r>
            <a:endParaRPr lang="pl-PL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Jego zadaniem jest </a:t>
            </a:r>
            <a:r>
              <a:rPr lang="pl-PL" sz="1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przybliżenie pracy i organizacji najbardziej nietypowych i niemożliwych do zorganizowania atrakcji hotelowych w pełni dyskrecji i tajemnicy czyli pracy konsjerża.</a:t>
            </a:r>
            <a:endParaRPr lang="pl-PL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l-PL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Formy prezentacji</a:t>
            </a:r>
            <a:endParaRPr lang="pl-PL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l-PL" sz="17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Prezentacja multimedialna</a:t>
            </a:r>
            <a:endParaRPr lang="pl-PL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700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C3C0D90E-074A-4F52-9B11-B52BEF4BCB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="" xmlns:a16="http://schemas.microsoft.com/office/drawing/2014/main" id="{CABBD4C1-E6F8-46F6-8152-A8A97490BF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83BA5EF5-1FE9-4BF9-83BB-269BCDDF61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B3BCACB-5880-460B-9606-8C433A9AF9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88853921-7BC9-4BDE-ACAB-133C683C82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="" xmlns:a16="http://schemas.microsoft.com/office/drawing/2014/main" id="{09192968-3AE7-4470-A61C-97294BB92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3AB72E55-43E4-4356-BFE8-E2102CB0B5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1809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F837543A-6020-4505-A233-C9DB4BF740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5B16301-FB18-48BA-A6DD-C37CAF6F9A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BA968B6-9EFA-4EE6-903D-BFC1F8925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998"/>
            <a:ext cx="5558489" cy="5698965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Opis pomysłu</a:t>
            </a:r>
            <a:endParaRPr lang="pl-PL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w oparciu dostępne materiały zbierają informacje o </a:t>
            </a:r>
            <a:r>
              <a:rPr lang="pl-PL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zawodzie konsjerża, czym zajmuje się taka osoba w hotelu, jakie usługi świadczy dla gości hotelowych, na czym polega tajemniczość takiego zawodu.</a:t>
            </a:r>
            <a:endParaRPr lang="pl-PL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trakcie pracy grupowej przygotowują </a:t>
            </a:r>
            <a:r>
              <a:rPr lang="pl-PL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zlecenie dla konsjerża od gości hotelowych</a:t>
            </a:r>
            <a:endParaRPr lang="pl-PL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ramach pracy grupowej opracowują </a:t>
            </a:r>
            <a:r>
              <a:rPr lang="pl-PL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prezentację z wybranym tematem zadania dla konsjerża.</a:t>
            </a:r>
            <a:endParaRPr lang="pl-PL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l-PL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Podział na grupy może być dokonany według różnych kryteriów, np. ze względu na możliwości poznawcze uczniów, ich umiejętności, zainteresowania, tak aby „równo” rozłożyć siły w poszczególnych grupach.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Efekty pracy jedne grupy będą podstawą pracy kolejnej grupy, dzięki czemu uczniowie będą mogli nauczyć się współpracy nie tylko w grupie ale i między grupami. Na koniec wspólnie zaprezentują efekty tej pracy.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C3C0D90E-074A-4F52-9B11-B52BEF4BCB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Block Arc 22">
            <a:extLst>
              <a:ext uri="{FF2B5EF4-FFF2-40B4-BE49-F238E27FC236}">
                <a16:creationId xmlns="" xmlns:a16="http://schemas.microsoft.com/office/drawing/2014/main" id="{CABBD4C1-E6F8-46F6-8152-A8A97490BF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83BA5EF5-1FE9-4BF9-83BB-269BCDDF61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4B3BCACB-5880-460B-9606-8C433A9AF9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88853921-7BC9-4BDE-ACAB-133C683C82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="" xmlns:a16="http://schemas.microsoft.com/office/drawing/2014/main" id="{09192968-3AE7-4470-A61C-97294BB92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3AB72E55-43E4-4356-BFE8-E2102CB0B5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27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BA968B6-9EFA-4EE6-903D-BFC1F8925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310"/>
            <a:ext cx="10515600" cy="4463057"/>
          </a:xfrm>
        </p:spPr>
        <p:txBody>
          <a:bodyPr/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Sugerowany czas na realizacje WQ: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godzin lekcyjnych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ryteria oceny: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Ocenie podlegać będzie stopień wyczerpania tematu, należy przygotować i ukierunkować uczniów na odpowiednią wiedzę, która zapewni maksymalną ocenę (5). Przekroczenie tego poziomu – ocena 6.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Ewaluacja: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  </a:r>
          </a:p>
        </p:txBody>
      </p:sp>
    </p:spTree>
    <p:extLst>
      <p:ext uri="{BB962C8B-B14F-4D97-AF65-F5344CB8AC3E}">
        <p14:creationId xmlns="" xmlns:p14="http://schemas.microsoft.com/office/powerpoint/2010/main" val="93966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="" xmlns:a16="http://schemas.microsoft.com/office/drawing/2014/main" id="{8A7BA06D-B3FF-4E91-8639-B4569AE3AA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Arc 136">
            <a:extLst>
              <a:ext uri="{FF2B5EF4-FFF2-40B4-BE49-F238E27FC236}">
                <a16:creationId xmlns="" xmlns:a16="http://schemas.microsoft.com/office/drawing/2014/main" id="{2B30C86D-5A07-48BC-9C9D-6F9A2DB1E9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9" name="Rectangle 138">
            <a:extLst>
              <a:ext uri="{FF2B5EF4-FFF2-40B4-BE49-F238E27FC236}">
                <a16:creationId xmlns="" xmlns:a16="http://schemas.microsoft.com/office/drawing/2014/main" id="{DCE1AED4-C7FF-4468-BF54-4470A0A3E2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BDE94FAB-AA60-43B4-A2C3-3A940B9A95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FCF411D-0695-499F-8B1F-B9688458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416721"/>
            <a:ext cx="9144000" cy="11526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REALIZACJA WQ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989" y="477998"/>
            <a:ext cx="9698973" cy="4342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701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BA968B6-9EFA-4EE6-903D-BFC1F8925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1886"/>
            <a:ext cx="10515600" cy="626084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Wprowadzenie: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Konsjerż odpowiadał dawniej za utrzymanie palących się świec w licznych komnatach i korytarzach zamkowych. Zadanie może się dziś wydawać banalne, ale postawmy się w sytuacji, w której należy – bez dzisiejszej technologii ułatwiającej sprawną komunikację – znać dokładny czas wszystkich wydarzeń dziejących się na zamku, by zapewnić odpowiednie oświetlenie podczas ich trwania. Pół biedy, gdy mowa o wydarzeniach powtarzalnych związanych z codzienną rutyną dworskiego życia, gorzej, kiedy w grę wchodziły wyjątkowe okazje takie jak uczty, bale, wizyty ważnych gości. Właśnie wtedy konsjerż musiał wykazywać się niebywałą obrotnością i doskonałym zorientowaniem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Nic dziwnego, że profesja rozwinęła się i wkrótce miała polegać na dbaniu o przybywających gości i spełnianiu wszystkie ich zachcianki. Mniej więcej w takiej formie zawód konsjerża zawitał do dwudziestowiecznych hoteli i, choć początkowo łączony był z obowiązkami portiera i odźwiernego (także w ekskluzywnych kamienicach), to jego rola szybko zaczęła wykraczać poza witanie gości i standardową obsługę ich rezerwacji.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Konsjerż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stawał się osobistym asystentem klienta na czas jego pobytu w hotelu, organizował: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spotkania,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wyjścia do teatrów,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restauracji,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dbał o zapewnienie rozrywki,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 spełniał wszelkie oczekiwań osoby, z którą przyszło mu pracować, niezależnie od tego, czy miało to oznaczać prywatne zwiedzanie Kaplicy Sykstyńskiej czy usługi ekskluzywnej kurtyzany. O tym, jak ważna była taka osobista asysta świadczy fakt, że w 1929 roku w Paryżu utworzono pierwsze stowarzyszenie konsjerżów „Złote klucze”.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6359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BA968B6-9EFA-4EE6-903D-BFC1F8925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1886"/>
            <a:ext cx="10515600" cy="6260841"/>
          </a:xfrm>
        </p:spPr>
        <p:txBody>
          <a:bodyPr>
            <a:normAutofit/>
          </a:bodyPr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Wprowadzenie: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Historia zawodu konsjerża jest niezwykle bogata, bo składa się na nią niezliczona ilość zadań teoretycznie nie do wykonania, zachcianek, kaprysów, a ponad wszystko – emocji towarzyszącym ich zlecaniu i realizacji. Współczesny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concierge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to człowiek orkiestra, któremu można powierzyć zadania wszelakie, także te specjalne, a nawet niemożliwe.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Konsjerż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może więc zadbać o to, by: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rzeczy w szafie jego klienta były czyste i wyprasowane,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może też pomóc w zorganizowaniu kolacji z kontrahentem,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lekcji śpiewu dla dzieci,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szkoleniu dla psa,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czy indywidualnego kursu salsy dla rodziców.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Do tej pory nic trudnego, prawda? A co jeśli, kolacja z kontrahentem ma się odbyć w jego ulubionej restauracji, w której miejsca rezerwuje się z przynajmniej kilkumiesięcznym wyprzedzeniem, lekcji śpiewu dzieciom ma udzielić Tony Bennett, szkolenie psa ma przeprowadzić Cesar Miller, a kurs salsy zaczyna się w stolicy Portoryko już za trzy tygodnie, a rodzice nie mają jeszcze załatwionej wizy? I właśnie teraz do akcji wkracza konsjerż, czyli człowiek, który sprawi, że nierealne stanie się osiągalne i że wszystkie możliwości będą w zasięgu twoich rąk.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Oczywiście nie znaczy to, że takiej osobie nie można powierzyć bardziej przyziemnych zadań.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7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BA968B6-9EFA-4EE6-903D-BFC1F8925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1886"/>
            <a:ext cx="10515600" cy="626084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Wprowadzenie: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Rozpiętość działań konsjerża jest przecież bardzo szeroka. Zaczynając od załatwiania spraw, na które po prostu nie masz czasu lub ochoty: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wyprowadzanie psa,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zawożenie dzieci do szkoły,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robienie zakupów,</a:t>
            </a:r>
          </a:p>
          <a:p>
            <a:pPr marL="0" indent="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poprzez bardziej skomplikowane, na przykład: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aranżowanie spotkań,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wyprawianie bankietów i tym podobnych,</a:t>
            </a:r>
          </a:p>
          <a:p>
            <a:pPr marL="0" indent="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kończąc na rzeczach nieprawdopodobnie trudnych, jak: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zakup od dawna niedostępnych biletów na premierę spektaklu w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Covent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Garden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Theatre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organizowanie pełnych atrakcji wyjazdów zagranicznych na ostatnią chwilę.</a:t>
            </a:r>
          </a:p>
          <a:p>
            <a:pPr marL="0" indent="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Konsjerż to osoba, która wyręczy cię w wielu sprawach, zorganizuje twoje marzenia oraz ofiaruje ci czas, którego nie będziesz pożytkować na czasochłonnym załatwianiu trudnych spraw.</a:t>
            </a:r>
          </a:p>
          <a:p>
            <a:pPr marL="0" indent="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A czego nie zrobi za ciebie konsjerż? W tej kwestii ograniczają was tylko indywidualne ustalenia, obrotność konsjerża i twoja fantazja.</a:t>
            </a:r>
          </a:p>
        </p:txBody>
      </p:sp>
    </p:spTree>
    <p:extLst>
      <p:ext uri="{BB962C8B-B14F-4D97-AF65-F5344CB8AC3E}">
        <p14:creationId xmlns="" xmlns:p14="http://schemas.microsoft.com/office/powerpoint/2010/main" val="308930412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DarkSeedLeftStep">
      <a:dk1>
        <a:srgbClr val="000000"/>
      </a:dk1>
      <a:lt1>
        <a:srgbClr val="FFFFFF"/>
      </a:lt1>
      <a:dk2>
        <a:srgbClr val="2D1B31"/>
      </a:dk2>
      <a:lt2>
        <a:srgbClr val="F0F3F2"/>
      </a:lt2>
      <a:accent1>
        <a:srgbClr val="E7295B"/>
      </a:accent1>
      <a:accent2>
        <a:srgbClr val="D51798"/>
      </a:accent2>
      <a:accent3>
        <a:srgbClr val="D529E7"/>
      </a:accent3>
      <a:accent4>
        <a:srgbClr val="7417D5"/>
      </a:accent4>
      <a:accent5>
        <a:srgbClr val="3A2CE7"/>
      </a:accent5>
      <a:accent6>
        <a:srgbClr val="1759D5"/>
      </a:accent6>
      <a:hlink>
        <a:srgbClr val="5E3FBF"/>
      </a:hlink>
      <a:folHlink>
        <a:srgbClr val="7F7F7F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1836</Words>
  <Application>Microsoft Office PowerPoint</Application>
  <PresentationFormat>Niestandardowy</PresentationFormat>
  <Paragraphs>132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ShapesVTI</vt:lpstr>
      <vt:lpstr>Concierge (konsjerż) – człowiek do zadań specjalnych</vt:lpstr>
      <vt:lpstr>ZAŁOŻENIA WQ</vt:lpstr>
      <vt:lpstr>Slajd 3</vt:lpstr>
      <vt:lpstr>Slajd 4</vt:lpstr>
      <vt:lpstr>Slajd 5</vt:lpstr>
      <vt:lpstr>REALIZACJA WQ 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EWALUACJA WQ </vt:lpstr>
      <vt:lpstr>Slajd 16</vt:lpstr>
      <vt:lpstr>Slajd 17</vt:lpstr>
      <vt:lpstr>WNIOSKI Z WQ 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Etyka zawodowa w zawodzie pielęgniarki</dc:title>
  <dc:creator>Michał Pyclik</dc:creator>
  <cp:lastModifiedBy>Konrad1</cp:lastModifiedBy>
  <cp:revision>10</cp:revision>
  <dcterms:created xsi:type="dcterms:W3CDTF">2021-02-17T14:17:35Z</dcterms:created>
  <dcterms:modified xsi:type="dcterms:W3CDTF">2021-09-22T11:27:13Z</dcterms:modified>
</cp:coreProperties>
</file>